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308" r:id="rId2"/>
    <p:sldId id="375" r:id="rId3"/>
    <p:sldId id="368" r:id="rId4"/>
    <p:sldId id="366" r:id="rId5"/>
    <p:sldId id="284" r:id="rId6"/>
    <p:sldId id="367" r:id="rId7"/>
    <p:sldId id="330" r:id="rId8"/>
    <p:sldId id="331" r:id="rId9"/>
    <p:sldId id="332" r:id="rId10"/>
    <p:sldId id="315" r:id="rId11"/>
    <p:sldId id="319" r:id="rId12"/>
    <p:sldId id="334" r:id="rId13"/>
    <p:sldId id="296" r:id="rId14"/>
    <p:sldId id="297" r:id="rId15"/>
    <p:sldId id="298" r:id="rId16"/>
    <p:sldId id="299" r:id="rId17"/>
    <p:sldId id="300" r:id="rId18"/>
    <p:sldId id="301" r:id="rId19"/>
    <p:sldId id="302" r:id="rId20"/>
    <p:sldId id="286" r:id="rId21"/>
    <p:sldId id="287" r:id="rId22"/>
    <p:sldId id="304" r:id="rId23"/>
    <p:sldId id="333" r:id="rId24"/>
    <p:sldId id="291" r:id="rId25"/>
    <p:sldId id="290" r:id="rId26"/>
    <p:sldId id="292" r:id="rId27"/>
    <p:sldId id="372" r:id="rId28"/>
    <p:sldId id="370" r:id="rId29"/>
    <p:sldId id="3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C800"/>
    <a:srgbClr val="DF9800"/>
    <a:srgbClr val="FFA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p:restoredTop sz="51524"/>
  </p:normalViewPr>
  <p:slideViewPr>
    <p:cSldViewPr snapToGrid="0">
      <p:cViewPr varScale="1">
        <p:scale>
          <a:sx n="61" d="100"/>
          <a:sy n="61" d="100"/>
        </p:scale>
        <p:origin x="28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id Yazdani (staff)" userId="a8e01562-f8b0-488b-a4e4-01814e0a9c4d" providerId="ADAL" clId="{7ADC5C8B-9F74-5B89-B78E-6554C017459A}"/>
    <pc:docChg chg="modSld">
      <pc:chgData name="Nahid Yazdani (staff)" userId="a8e01562-f8b0-488b-a4e4-01814e0a9c4d" providerId="ADAL" clId="{7ADC5C8B-9F74-5B89-B78E-6554C017459A}" dt="2025-11-17T11:12:15.138" v="22" actId="6549"/>
      <pc:docMkLst>
        <pc:docMk/>
      </pc:docMkLst>
      <pc:sldChg chg="modNotesTx">
        <pc:chgData name="Nahid Yazdani (staff)" userId="a8e01562-f8b0-488b-a4e4-01814e0a9c4d" providerId="ADAL" clId="{7ADC5C8B-9F74-5B89-B78E-6554C017459A}" dt="2025-11-17T11:11:14.215" v="3" actId="6549"/>
        <pc:sldMkLst>
          <pc:docMk/>
          <pc:sldMk cId="292688973" sldId="284"/>
        </pc:sldMkLst>
      </pc:sldChg>
      <pc:sldChg chg="modNotesTx">
        <pc:chgData name="Nahid Yazdani (staff)" userId="a8e01562-f8b0-488b-a4e4-01814e0a9c4d" providerId="ADAL" clId="{7ADC5C8B-9F74-5B89-B78E-6554C017459A}" dt="2025-11-17T11:11:54.665" v="15" actId="6549"/>
        <pc:sldMkLst>
          <pc:docMk/>
          <pc:sldMk cId="3756880862" sldId="286"/>
        </pc:sldMkLst>
      </pc:sldChg>
      <pc:sldChg chg="modNotesTx">
        <pc:chgData name="Nahid Yazdani (staff)" userId="a8e01562-f8b0-488b-a4e4-01814e0a9c4d" providerId="ADAL" clId="{7ADC5C8B-9F74-5B89-B78E-6554C017459A}" dt="2025-11-17T11:11:57.864" v="16" actId="6549"/>
        <pc:sldMkLst>
          <pc:docMk/>
          <pc:sldMk cId="744314686" sldId="287"/>
        </pc:sldMkLst>
      </pc:sldChg>
      <pc:sldChg chg="modNotesTx">
        <pc:chgData name="Nahid Yazdani (staff)" userId="a8e01562-f8b0-488b-a4e4-01814e0a9c4d" providerId="ADAL" clId="{7ADC5C8B-9F74-5B89-B78E-6554C017459A}" dt="2025-11-17T11:12:09.411" v="20" actId="6549"/>
        <pc:sldMkLst>
          <pc:docMk/>
          <pc:sldMk cId="1940420523" sldId="290"/>
        </pc:sldMkLst>
      </pc:sldChg>
      <pc:sldChg chg="modNotesTx">
        <pc:chgData name="Nahid Yazdani (staff)" userId="a8e01562-f8b0-488b-a4e4-01814e0a9c4d" providerId="ADAL" clId="{7ADC5C8B-9F74-5B89-B78E-6554C017459A}" dt="2025-11-17T11:12:06.325" v="19" actId="6549"/>
        <pc:sldMkLst>
          <pc:docMk/>
          <pc:sldMk cId="2008875213" sldId="291"/>
        </pc:sldMkLst>
      </pc:sldChg>
      <pc:sldChg chg="modNotesTx">
        <pc:chgData name="Nahid Yazdani (staff)" userId="a8e01562-f8b0-488b-a4e4-01814e0a9c4d" providerId="ADAL" clId="{7ADC5C8B-9F74-5B89-B78E-6554C017459A}" dt="2025-11-17T11:12:12.165" v="21" actId="6549"/>
        <pc:sldMkLst>
          <pc:docMk/>
          <pc:sldMk cId="1749614648" sldId="292"/>
        </pc:sldMkLst>
      </pc:sldChg>
      <pc:sldChg chg="modNotesTx">
        <pc:chgData name="Nahid Yazdani (staff)" userId="a8e01562-f8b0-488b-a4e4-01814e0a9c4d" providerId="ADAL" clId="{7ADC5C8B-9F74-5B89-B78E-6554C017459A}" dt="2025-11-17T11:11:34.126" v="10" actId="6549"/>
        <pc:sldMkLst>
          <pc:docMk/>
          <pc:sldMk cId="4001951461" sldId="296"/>
        </pc:sldMkLst>
      </pc:sldChg>
      <pc:sldChg chg="modNotesTx">
        <pc:chgData name="Nahid Yazdani (staff)" userId="a8e01562-f8b0-488b-a4e4-01814e0a9c4d" providerId="ADAL" clId="{7ADC5C8B-9F74-5B89-B78E-6554C017459A}" dt="2025-11-17T11:11:36.662" v="11" actId="6549"/>
        <pc:sldMkLst>
          <pc:docMk/>
          <pc:sldMk cId="433938618" sldId="297"/>
        </pc:sldMkLst>
      </pc:sldChg>
      <pc:sldChg chg="modNotesTx">
        <pc:chgData name="Nahid Yazdani (staff)" userId="a8e01562-f8b0-488b-a4e4-01814e0a9c4d" providerId="ADAL" clId="{7ADC5C8B-9F74-5B89-B78E-6554C017459A}" dt="2025-11-17T11:11:43.373" v="12" actId="6549"/>
        <pc:sldMkLst>
          <pc:docMk/>
          <pc:sldMk cId="3734571258" sldId="299"/>
        </pc:sldMkLst>
      </pc:sldChg>
      <pc:sldChg chg="modNotesTx">
        <pc:chgData name="Nahid Yazdani (staff)" userId="a8e01562-f8b0-488b-a4e4-01814e0a9c4d" providerId="ADAL" clId="{7ADC5C8B-9F74-5B89-B78E-6554C017459A}" dt="2025-11-17T11:11:46.800" v="13" actId="6549"/>
        <pc:sldMkLst>
          <pc:docMk/>
          <pc:sldMk cId="2281928665" sldId="300"/>
        </pc:sldMkLst>
      </pc:sldChg>
      <pc:sldChg chg="modNotesTx">
        <pc:chgData name="Nahid Yazdani (staff)" userId="a8e01562-f8b0-488b-a4e4-01814e0a9c4d" providerId="ADAL" clId="{7ADC5C8B-9F74-5B89-B78E-6554C017459A}" dt="2025-11-17T11:11:50.044" v="14" actId="6549"/>
        <pc:sldMkLst>
          <pc:docMk/>
          <pc:sldMk cId="164856704" sldId="301"/>
        </pc:sldMkLst>
      </pc:sldChg>
      <pc:sldChg chg="modNotesTx">
        <pc:chgData name="Nahid Yazdani (staff)" userId="a8e01562-f8b0-488b-a4e4-01814e0a9c4d" providerId="ADAL" clId="{7ADC5C8B-9F74-5B89-B78E-6554C017459A}" dt="2025-11-17T11:12:00.785" v="17" actId="6549"/>
        <pc:sldMkLst>
          <pc:docMk/>
          <pc:sldMk cId="196609465" sldId="304"/>
        </pc:sldMkLst>
      </pc:sldChg>
      <pc:sldChg chg="modNotesTx">
        <pc:chgData name="Nahid Yazdani (staff)" userId="a8e01562-f8b0-488b-a4e4-01814e0a9c4d" providerId="ADAL" clId="{7ADC5C8B-9F74-5B89-B78E-6554C017459A}" dt="2025-11-17T11:11:06.026" v="0" actId="6549"/>
        <pc:sldMkLst>
          <pc:docMk/>
          <pc:sldMk cId="2282483089" sldId="308"/>
        </pc:sldMkLst>
      </pc:sldChg>
      <pc:sldChg chg="modNotesTx">
        <pc:chgData name="Nahid Yazdani (staff)" userId="a8e01562-f8b0-488b-a4e4-01814e0a9c4d" providerId="ADAL" clId="{7ADC5C8B-9F74-5B89-B78E-6554C017459A}" dt="2025-11-17T11:11:27.615" v="8" actId="6549"/>
        <pc:sldMkLst>
          <pc:docMk/>
          <pc:sldMk cId="1920242734" sldId="315"/>
        </pc:sldMkLst>
      </pc:sldChg>
      <pc:sldChg chg="modNotesTx">
        <pc:chgData name="Nahid Yazdani (staff)" userId="a8e01562-f8b0-488b-a4e4-01814e0a9c4d" providerId="ADAL" clId="{7ADC5C8B-9F74-5B89-B78E-6554C017459A}" dt="2025-11-17T11:11:30.447" v="9" actId="6549"/>
        <pc:sldMkLst>
          <pc:docMk/>
          <pc:sldMk cId="514365788" sldId="319"/>
        </pc:sldMkLst>
      </pc:sldChg>
      <pc:sldChg chg="modNotesTx">
        <pc:chgData name="Nahid Yazdani (staff)" userId="a8e01562-f8b0-488b-a4e4-01814e0a9c4d" providerId="ADAL" clId="{7ADC5C8B-9F74-5B89-B78E-6554C017459A}" dt="2025-11-17T11:11:19.322" v="5" actId="6549"/>
        <pc:sldMkLst>
          <pc:docMk/>
          <pc:sldMk cId="54393935" sldId="330"/>
        </pc:sldMkLst>
      </pc:sldChg>
      <pc:sldChg chg="modNotesTx">
        <pc:chgData name="Nahid Yazdani (staff)" userId="a8e01562-f8b0-488b-a4e4-01814e0a9c4d" providerId="ADAL" clId="{7ADC5C8B-9F74-5B89-B78E-6554C017459A}" dt="2025-11-17T11:11:22.250" v="6" actId="6549"/>
        <pc:sldMkLst>
          <pc:docMk/>
          <pc:sldMk cId="135668863" sldId="331"/>
        </pc:sldMkLst>
      </pc:sldChg>
      <pc:sldChg chg="modNotesTx">
        <pc:chgData name="Nahid Yazdani (staff)" userId="a8e01562-f8b0-488b-a4e4-01814e0a9c4d" providerId="ADAL" clId="{7ADC5C8B-9F74-5B89-B78E-6554C017459A}" dt="2025-11-17T11:11:24.424" v="7" actId="6549"/>
        <pc:sldMkLst>
          <pc:docMk/>
          <pc:sldMk cId="3647832108" sldId="332"/>
        </pc:sldMkLst>
      </pc:sldChg>
      <pc:sldChg chg="modNotesTx">
        <pc:chgData name="Nahid Yazdani (staff)" userId="a8e01562-f8b0-488b-a4e4-01814e0a9c4d" providerId="ADAL" clId="{7ADC5C8B-9F74-5B89-B78E-6554C017459A}" dt="2025-11-17T11:12:03.467" v="18" actId="6549"/>
        <pc:sldMkLst>
          <pc:docMk/>
          <pc:sldMk cId="477562763" sldId="333"/>
        </pc:sldMkLst>
      </pc:sldChg>
      <pc:sldChg chg="modNotesTx">
        <pc:chgData name="Nahid Yazdani (staff)" userId="a8e01562-f8b0-488b-a4e4-01814e0a9c4d" providerId="ADAL" clId="{7ADC5C8B-9F74-5B89-B78E-6554C017459A}" dt="2025-11-17T11:11:12.165" v="2" actId="6549"/>
        <pc:sldMkLst>
          <pc:docMk/>
          <pc:sldMk cId="1315134146" sldId="366"/>
        </pc:sldMkLst>
      </pc:sldChg>
      <pc:sldChg chg="modNotesTx">
        <pc:chgData name="Nahid Yazdani (staff)" userId="a8e01562-f8b0-488b-a4e4-01814e0a9c4d" providerId="ADAL" clId="{7ADC5C8B-9F74-5B89-B78E-6554C017459A}" dt="2025-11-17T11:11:16.243" v="4" actId="6549"/>
        <pc:sldMkLst>
          <pc:docMk/>
          <pc:sldMk cId="2342004114" sldId="367"/>
        </pc:sldMkLst>
      </pc:sldChg>
      <pc:sldChg chg="modNotesTx">
        <pc:chgData name="Nahid Yazdani (staff)" userId="a8e01562-f8b0-488b-a4e4-01814e0a9c4d" providerId="ADAL" clId="{7ADC5C8B-9F74-5B89-B78E-6554C017459A}" dt="2025-11-17T11:11:09.972" v="1" actId="6549"/>
        <pc:sldMkLst>
          <pc:docMk/>
          <pc:sldMk cId="4192096798" sldId="368"/>
        </pc:sldMkLst>
      </pc:sldChg>
      <pc:sldChg chg="modNotesTx">
        <pc:chgData name="Nahid Yazdani (staff)" userId="a8e01562-f8b0-488b-a4e4-01814e0a9c4d" providerId="ADAL" clId="{7ADC5C8B-9F74-5B89-B78E-6554C017459A}" dt="2025-11-17T11:12:15.138" v="22" actId="6549"/>
        <pc:sldMkLst>
          <pc:docMk/>
          <pc:sldMk cId="1692774327" sldId="37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F14066-F4C4-4532-976F-3F0282BF0A6A}" type="doc">
      <dgm:prSet loTypeId="urn:microsoft.com/office/officeart/2005/8/layout/process4" loCatId="icon" qsTypeId="urn:microsoft.com/office/officeart/2005/8/quickstyle/simple1" qsCatId="simple" csTypeId="urn:microsoft.com/office/officeart/2005/8/colors/colorful2" csCatId="colorful" phldr="1"/>
      <dgm:spPr/>
      <dgm:t>
        <a:bodyPr/>
        <a:lstStyle/>
        <a:p>
          <a:endParaRPr lang="en-US"/>
        </a:p>
      </dgm:t>
    </dgm:pt>
    <dgm:pt modelId="{8B2405D6-ECA7-4C4C-8ACC-E3D75726556A}">
      <dgm:prSet/>
      <dgm:spPr/>
      <dgm:t>
        <a:bodyPr/>
        <a:lstStyle/>
        <a:p>
          <a:r>
            <a:rPr lang="en-GB" b="1" dirty="0"/>
            <a:t>Electrolyzer builder</a:t>
          </a:r>
          <a:r>
            <a:rPr lang="en-GB" dirty="0"/>
            <a:t>: "We'll build IF there's guaranteed demand"</a:t>
          </a:r>
          <a:endParaRPr lang="en-US" dirty="0"/>
        </a:p>
      </dgm:t>
    </dgm:pt>
    <dgm:pt modelId="{19E6CB0E-5FC2-4E0A-AF20-5DC81A18642B}" type="parTrans" cxnId="{382B330C-8E39-46BA-A578-19DB4A345CA3}">
      <dgm:prSet/>
      <dgm:spPr/>
      <dgm:t>
        <a:bodyPr/>
        <a:lstStyle/>
        <a:p>
          <a:endParaRPr lang="en-US"/>
        </a:p>
      </dgm:t>
    </dgm:pt>
    <dgm:pt modelId="{73BBEE65-32C1-4D0A-91C9-4C451B25861C}" type="sibTrans" cxnId="{382B330C-8E39-46BA-A578-19DB4A345CA3}">
      <dgm:prSet/>
      <dgm:spPr/>
      <dgm:t>
        <a:bodyPr/>
        <a:lstStyle/>
        <a:p>
          <a:endParaRPr lang="en-US"/>
        </a:p>
      </dgm:t>
    </dgm:pt>
    <dgm:pt modelId="{449DB420-ABB9-480B-AAF0-330AF212265E}">
      <dgm:prSet/>
      <dgm:spPr/>
      <dgm:t>
        <a:bodyPr/>
        <a:lstStyle/>
        <a:p>
          <a:r>
            <a:rPr lang="en-GB" b="1" dirty="0"/>
            <a:t>Industrial users</a:t>
          </a:r>
          <a:r>
            <a:rPr lang="en-GB" dirty="0"/>
            <a:t>: "We'll commit IF hydrogen is cost-competitive"</a:t>
          </a:r>
          <a:endParaRPr lang="en-US" dirty="0"/>
        </a:p>
      </dgm:t>
    </dgm:pt>
    <dgm:pt modelId="{B35499D1-6066-4458-8646-667071371DB4}" type="parTrans" cxnId="{5F3E4266-7958-4DD3-BB5D-8D9A81BF18A1}">
      <dgm:prSet/>
      <dgm:spPr/>
      <dgm:t>
        <a:bodyPr/>
        <a:lstStyle/>
        <a:p>
          <a:endParaRPr lang="en-US"/>
        </a:p>
      </dgm:t>
    </dgm:pt>
    <dgm:pt modelId="{C0E38B79-23B7-45BE-8057-E919000DC3F2}" type="sibTrans" cxnId="{5F3E4266-7958-4DD3-BB5D-8D9A81BF18A1}">
      <dgm:prSet/>
      <dgm:spPr/>
      <dgm:t>
        <a:bodyPr/>
        <a:lstStyle/>
        <a:p>
          <a:endParaRPr lang="en-US"/>
        </a:p>
      </dgm:t>
    </dgm:pt>
    <dgm:pt modelId="{19537B75-136D-4ECE-B54F-911D0259CF9E}">
      <dgm:prSet/>
      <dgm:spPr/>
      <dgm:t>
        <a:bodyPr/>
        <a:lstStyle/>
        <a:p>
          <a:r>
            <a:rPr lang="en-GB" b="1" dirty="0"/>
            <a:t>Fleet operators</a:t>
          </a:r>
          <a:r>
            <a:rPr lang="en-GB" dirty="0"/>
            <a:t>: "We'll buy hydrogen trucks IF refuelling infrastructure exists"</a:t>
          </a:r>
          <a:endParaRPr lang="en-US" dirty="0"/>
        </a:p>
      </dgm:t>
    </dgm:pt>
    <dgm:pt modelId="{45709850-62E9-448F-8945-A9D4D96C2EBA}" type="parTrans" cxnId="{7BD466F2-C533-4629-92F6-63725262FB69}">
      <dgm:prSet/>
      <dgm:spPr/>
      <dgm:t>
        <a:bodyPr/>
        <a:lstStyle/>
        <a:p>
          <a:endParaRPr lang="en-US"/>
        </a:p>
      </dgm:t>
    </dgm:pt>
    <dgm:pt modelId="{82AC6CFB-42DF-442E-9CCB-43D4427B96B3}" type="sibTrans" cxnId="{7BD466F2-C533-4629-92F6-63725262FB69}">
      <dgm:prSet/>
      <dgm:spPr/>
      <dgm:t>
        <a:bodyPr/>
        <a:lstStyle/>
        <a:p>
          <a:endParaRPr lang="en-US"/>
        </a:p>
      </dgm:t>
    </dgm:pt>
    <dgm:pt modelId="{A447D50C-4E55-4EC8-82F0-479C1B1617BA}">
      <dgm:prSet/>
      <dgm:spPr/>
      <dgm:t>
        <a:bodyPr/>
        <a:lstStyle/>
        <a:p>
          <a:r>
            <a:rPr lang="en-GB" b="1" dirty="0"/>
            <a:t>Refuelling stations</a:t>
          </a:r>
          <a:r>
            <a:rPr lang="en-GB" dirty="0"/>
            <a:t>: "We'll build IF there are enough trucks"</a:t>
          </a:r>
          <a:endParaRPr lang="en-US" dirty="0"/>
        </a:p>
      </dgm:t>
    </dgm:pt>
    <dgm:pt modelId="{E6870B96-94A4-4E69-ABB3-EE5C1ECA1C88}" type="parTrans" cxnId="{9FF74962-4535-4C18-A020-E95F37CF14DC}">
      <dgm:prSet/>
      <dgm:spPr/>
      <dgm:t>
        <a:bodyPr/>
        <a:lstStyle/>
        <a:p>
          <a:endParaRPr lang="en-US"/>
        </a:p>
      </dgm:t>
    </dgm:pt>
    <dgm:pt modelId="{E49BFDFC-75CD-43F6-807B-9267B404A4E0}" type="sibTrans" cxnId="{9FF74962-4535-4C18-A020-E95F37CF14DC}">
      <dgm:prSet/>
      <dgm:spPr/>
      <dgm:t>
        <a:bodyPr/>
        <a:lstStyle/>
        <a:p>
          <a:endParaRPr lang="en-US"/>
        </a:p>
      </dgm:t>
    </dgm:pt>
    <dgm:pt modelId="{189F766D-C6C1-4F12-A8F1-F98B12CF879D}">
      <dgm:prSet/>
      <dgm:spPr/>
      <dgm:t>
        <a:bodyPr/>
        <a:lstStyle/>
        <a:p>
          <a:r>
            <a:rPr lang="en-GB" b="1" dirty="0"/>
            <a:t>Government: </a:t>
          </a:r>
          <a:r>
            <a:rPr lang="en-GB" dirty="0"/>
            <a:t>"We'll provide subsidies IF all parties commit"</a:t>
          </a:r>
          <a:endParaRPr lang="en-US" dirty="0"/>
        </a:p>
      </dgm:t>
    </dgm:pt>
    <dgm:pt modelId="{733E8BBE-6CC1-4608-AF36-7F12DAE32FA0}" type="parTrans" cxnId="{4A4B2BDF-7A94-4989-88E8-FD03165F3EEE}">
      <dgm:prSet/>
      <dgm:spPr/>
      <dgm:t>
        <a:bodyPr/>
        <a:lstStyle/>
        <a:p>
          <a:endParaRPr lang="en-US"/>
        </a:p>
      </dgm:t>
    </dgm:pt>
    <dgm:pt modelId="{F152651F-EC39-4AFA-843E-A372B85C3BC4}" type="sibTrans" cxnId="{4A4B2BDF-7A94-4989-88E8-FD03165F3EEE}">
      <dgm:prSet/>
      <dgm:spPr/>
      <dgm:t>
        <a:bodyPr/>
        <a:lstStyle/>
        <a:p>
          <a:endParaRPr lang="en-US"/>
        </a:p>
      </dgm:t>
    </dgm:pt>
    <dgm:pt modelId="{23780025-F5A2-CE4B-A77B-1D622ED64D44}" type="pres">
      <dgm:prSet presAssocID="{7EF14066-F4C4-4532-976F-3F0282BF0A6A}" presName="Name0" presStyleCnt="0">
        <dgm:presLayoutVars>
          <dgm:dir/>
          <dgm:animLvl val="lvl"/>
          <dgm:resizeHandles val="exact"/>
        </dgm:presLayoutVars>
      </dgm:prSet>
      <dgm:spPr/>
    </dgm:pt>
    <dgm:pt modelId="{4DF29AC1-C60D-FF46-BFD5-420E06E744D9}" type="pres">
      <dgm:prSet presAssocID="{189F766D-C6C1-4F12-A8F1-F98B12CF879D}" presName="boxAndChildren" presStyleCnt="0"/>
      <dgm:spPr/>
    </dgm:pt>
    <dgm:pt modelId="{FF4EA5B8-3DC8-DE45-8A75-4100DE8FE780}" type="pres">
      <dgm:prSet presAssocID="{189F766D-C6C1-4F12-A8F1-F98B12CF879D}" presName="parentTextBox" presStyleLbl="node1" presStyleIdx="0" presStyleCnt="5"/>
      <dgm:spPr/>
    </dgm:pt>
    <dgm:pt modelId="{0814A9F7-B4B4-2548-9CEF-4C728042A969}" type="pres">
      <dgm:prSet presAssocID="{E49BFDFC-75CD-43F6-807B-9267B404A4E0}" presName="sp" presStyleCnt="0"/>
      <dgm:spPr/>
    </dgm:pt>
    <dgm:pt modelId="{23C6DD7A-D0E2-E946-949C-1B14695DA200}" type="pres">
      <dgm:prSet presAssocID="{A447D50C-4E55-4EC8-82F0-479C1B1617BA}" presName="arrowAndChildren" presStyleCnt="0"/>
      <dgm:spPr/>
    </dgm:pt>
    <dgm:pt modelId="{FAFB5D55-EA1A-3F41-90F8-8F5EE02E4FEE}" type="pres">
      <dgm:prSet presAssocID="{A447D50C-4E55-4EC8-82F0-479C1B1617BA}" presName="parentTextArrow" presStyleLbl="node1" presStyleIdx="1" presStyleCnt="5"/>
      <dgm:spPr/>
    </dgm:pt>
    <dgm:pt modelId="{97B208A6-9D61-D247-98DB-FF6570BABFA5}" type="pres">
      <dgm:prSet presAssocID="{82AC6CFB-42DF-442E-9CCB-43D4427B96B3}" presName="sp" presStyleCnt="0"/>
      <dgm:spPr/>
    </dgm:pt>
    <dgm:pt modelId="{FD18D939-C833-6643-8B87-A7840C2AD684}" type="pres">
      <dgm:prSet presAssocID="{19537B75-136D-4ECE-B54F-911D0259CF9E}" presName="arrowAndChildren" presStyleCnt="0"/>
      <dgm:spPr/>
    </dgm:pt>
    <dgm:pt modelId="{139804CF-220A-5348-A359-7DEA17DFB9EE}" type="pres">
      <dgm:prSet presAssocID="{19537B75-136D-4ECE-B54F-911D0259CF9E}" presName="parentTextArrow" presStyleLbl="node1" presStyleIdx="2" presStyleCnt="5"/>
      <dgm:spPr/>
    </dgm:pt>
    <dgm:pt modelId="{E36CF38E-070D-A74F-93C7-63D978C22803}" type="pres">
      <dgm:prSet presAssocID="{C0E38B79-23B7-45BE-8057-E919000DC3F2}" presName="sp" presStyleCnt="0"/>
      <dgm:spPr/>
    </dgm:pt>
    <dgm:pt modelId="{1884FCD7-81E1-6A42-8020-244E9CAC42D0}" type="pres">
      <dgm:prSet presAssocID="{449DB420-ABB9-480B-AAF0-330AF212265E}" presName="arrowAndChildren" presStyleCnt="0"/>
      <dgm:spPr/>
    </dgm:pt>
    <dgm:pt modelId="{AFBF1E07-1A18-A14B-BDCF-DDAE1B6A49A4}" type="pres">
      <dgm:prSet presAssocID="{449DB420-ABB9-480B-AAF0-330AF212265E}" presName="parentTextArrow" presStyleLbl="node1" presStyleIdx="3" presStyleCnt="5"/>
      <dgm:spPr/>
    </dgm:pt>
    <dgm:pt modelId="{F319F05F-D6D6-1646-A475-638E0AFE17FC}" type="pres">
      <dgm:prSet presAssocID="{73BBEE65-32C1-4D0A-91C9-4C451B25861C}" presName="sp" presStyleCnt="0"/>
      <dgm:spPr/>
    </dgm:pt>
    <dgm:pt modelId="{C86DA4B5-2276-6E43-A2D5-524968095CF3}" type="pres">
      <dgm:prSet presAssocID="{8B2405D6-ECA7-4C4C-8ACC-E3D75726556A}" presName="arrowAndChildren" presStyleCnt="0"/>
      <dgm:spPr/>
    </dgm:pt>
    <dgm:pt modelId="{B68E4395-0862-344C-955C-E657759F5D0C}" type="pres">
      <dgm:prSet presAssocID="{8B2405D6-ECA7-4C4C-8ACC-E3D75726556A}" presName="parentTextArrow" presStyleLbl="node1" presStyleIdx="4" presStyleCnt="5"/>
      <dgm:spPr/>
    </dgm:pt>
  </dgm:ptLst>
  <dgm:cxnLst>
    <dgm:cxn modelId="{382B330C-8E39-46BA-A578-19DB4A345CA3}" srcId="{7EF14066-F4C4-4532-976F-3F0282BF0A6A}" destId="{8B2405D6-ECA7-4C4C-8ACC-E3D75726556A}" srcOrd="0" destOrd="0" parTransId="{19E6CB0E-5FC2-4E0A-AF20-5DC81A18642B}" sibTransId="{73BBEE65-32C1-4D0A-91C9-4C451B25861C}"/>
    <dgm:cxn modelId="{99C5D349-1E88-1145-99ED-BED7F7CF7D9E}" type="presOf" srcId="{A447D50C-4E55-4EC8-82F0-479C1B1617BA}" destId="{FAFB5D55-EA1A-3F41-90F8-8F5EE02E4FEE}" srcOrd="0" destOrd="0" presId="urn:microsoft.com/office/officeart/2005/8/layout/process4"/>
    <dgm:cxn modelId="{3D210C60-FB99-D044-91CD-C8AFFD35BDD9}" type="presOf" srcId="{189F766D-C6C1-4F12-A8F1-F98B12CF879D}" destId="{FF4EA5B8-3DC8-DE45-8A75-4100DE8FE780}" srcOrd="0" destOrd="0" presId="urn:microsoft.com/office/officeart/2005/8/layout/process4"/>
    <dgm:cxn modelId="{9FF74962-4535-4C18-A020-E95F37CF14DC}" srcId="{7EF14066-F4C4-4532-976F-3F0282BF0A6A}" destId="{A447D50C-4E55-4EC8-82F0-479C1B1617BA}" srcOrd="3" destOrd="0" parTransId="{E6870B96-94A4-4E69-ABB3-EE5C1ECA1C88}" sibTransId="{E49BFDFC-75CD-43F6-807B-9267B404A4E0}"/>
    <dgm:cxn modelId="{5F3E4266-7958-4DD3-BB5D-8D9A81BF18A1}" srcId="{7EF14066-F4C4-4532-976F-3F0282BF0A6A}" destId="{449DB420-ABB9-480B-AAF0-330AF212265E}" srcOrd="1" destOrd="0" parTransId="{B35499D1-6066-4458-8646-667071371DB4}" sibTransId="{C0E38B79-23B7-45BE-8057-E919000DC3F2}"/>
    <dgm:cxn modelId="{E270C887-5119-2E46-9753-306102EF2E6F}" type="presOf" srcId="{8B2405D6-ECA7-4C4C-8ACC-E3D75726556A}" destId="{B68E4395-0862-344C-955C-E657759F5D0C}" srcOrd="0" destOrd="0" presId="urn:microsoft.com/office/officeart/2005/8/layout/process4"/>
    <dgm:cxn modelId="{DAEEC1A6-B69F-2F43-A578-BE0CD7C2AE18}" type="presOf" srcId="{449DB420-ABB9-480B-AAF0-330AF212265E}" destId="{AFBF1E07-1A18-A14B-BDCF-DDAE1B6A49A4}" srcOrd="0" destOrd="0" presId="urn:microsoft.com/office/officeart/2005/8/layout/process4"/>
    <dgm:cxn modelId="{B3286DA9-9DBE-FC41-BA27-FF8FE5AC4E4C}" type="presOf" srcId="{7EF14066-F4C4-4532-976F-3F0282BF0A6A}" destId="{23780025-F5A2-CE4B-A77B-1D622ED64D44}" srcOrd="0" destOrd="0" presId="urn:microsoft.com/office/officeart/2005/8/layout/process4"/>
    <dgm:cxn modelId="{65D8BDC3-DB59-2D47-8E59-30850297B52D}" type="presOf" srcId="{19537B75-136D-4ECE-B54F-911D0259CF9E}" destId="{139804CF-220A-5348-A359-7DEA17DFB9EE}" srcOrd="0" destOrd="0" presId="urn:microsoft.com/office/officeart/2005/8/layout/process4"/>
    <dgm:cxn modelId="{4A4B2BDF-7A94-4989-88E8-FD03165F3EEE}" srcId="{7EF14066-F4C4-4532-976F-3F0282BF0A6A}" destId="{189F766D-C6C1-4F12-A8F1-F98B12CF879D}" srcOrd="4" destOrd="0" parTransId="{733E8BBE-6CC1-4608-AF36-7F12DAE32FA0}" sibTransId="{F152651F-EC39-4AFA-843E-A372B85C3BC4}"/>
    <dgm:cxn modelId="{7BD466F2-C533-4629-92F6-63725262FB69}" srcId="{7EF14066-F4C4-4532-976F-3F0282BF0A6A}" destId="{19537B75-136D-4ECE-B54F-911D0259CF9E}" srcOrd="2" destOrd="0" parTransId="{45709850-62E9-448F-8945-A9D4D96C2EBA}" sibTransId="{82AC6CFB-42DF-442E-9CCB-43D4427B96B3}"/>
    <dgm:cxn modelId="{21FF1C64-9A00-3F4D-AA71-BE6A37B7477D}" type="presParOf" srcId="{23780025-F5A2-CE4B-A77B-1D622ED64D44}" destId="{4DF29AC1-C60D-FF46-BFD5-420E06E744D9}" srcOrd="0" destOrd="0" presId="urn:microsoft.com/office/officeart/2005/8/layout/process4"/>
    <dgm:cxn modelId="{A0F58E23-79FA-994E-947A-741DB554BC2B}" type="presParOf" srcId="{4DF29AC1-C60D-FF46-BFD5-420E06E744D9}" destId="{FF4EA5B8-3DC8-DE45-8A75-4100DE8FE780}" srcOrd="0" destOrd="0" presId="urn:microsoft.com/office/officeart/2005/8/layout/process4"/>
    <dgm:cxn modelId="{9550AE2F-A5F2-3643-81E6-D3391A2F8835}" type="presParOf" srcId="{23780025-F5A2-CE4B-A77B-1D622ED64D44}" destId="{0814A9F7-B4B4-2548-9CEF-4C728042A969}" srcOrd="1" destOrd="0" presId="urn:microsoft.com/office/officeart/2005/8/layout/process4"/>
    <dgm:cxn modelId="{435EA0ED-73C3-324B-B1D4-3A4BA9EBF08C}" type="presParOf" srcId="{23780025-F5A2-CE4B-A77B-1D622ED64D44}" destId="{23C6DD7A-D0E2-E946-949C-1B14695DA200}" srcOrd="2" destOrd="0" presId="urn:microsoft.com/office/officeart/2005/8/layout/process4"/>
    <dgm:cxn modelId="{1B83CD7B-77B9-7F4D-B8C3-D277EC081B5A}" type="presParOf" srcId="{23C6DD7A-D0E2-E946-949C-1B14695DA200}" destId="{FAFB5D55-EA1A-3F41-90F8-8F5EE02E4FEE}" srcOrd="0" destOrd="0" presId="urn:microsoft.com/office/officeart/2005/8/layout/process4"/>
    <dgm:cxn modelId="{E7851C36-BDA9-A14A-8464-C35DF60D31F1}" type="presParOf" srcId="{23780025-F5A2-CE4B-A77B-1D622ED64D44}" destId="{97B208A6-9D61-D247-98DB-FF6570BABFA5}" srcOrd="3" destOrd="0" presId="urn:microsoft.com/office/officeart/2005/8/layout/process4"/>
    <dgm:cxn modelId="{9A319E8F-CBA0-B646-9D48-63D011B3F351}" type="presParOf" srcId="{23780025-F5A2-CE4B-A77B-1D622ED64D44}" destId="{FD18D939-C833-6643-8B87-A7840C2AD684}" srcOrd="4" destOrd="0" presId="urn:microsoft.com/office/officeart/2005/8/layout/process4"/>
    <dgm:cxn modelId="{7C4E7301-6F1D-AA47-985B-D658592C7795}" type="presParOf" srcId="{FD18D939-C833-6643-8B87-A7840C2AD684}" destId="{139804CF-220A-5348-A359-7DEA17DFB9EE}" srcOrd="0" destOrd="0" presId="urn:microsoft.com/office/officeart/2005/8/layout/process4"/>
    <dgm:cxn modelId="{982C8972-E028-DE4F-8E59-542DD00286CF}" type="presParOf" srcId="{23780025-F5A2-CE4B-A77B-1D622ED64D44}" destId="{E36CF38E-070D-A74F-93C7-63D978C22803}" srcOrd="5" destOrd="0" presId="urn:microsoft.com/office/officeart/2005/8/layout/process4"/>
    <dgm:cxn modelId="{FC71C56A-8E68-CC45-9C3C-9CEA9ACB3306}" type="presParOf" srcId="{23780025-F5A2-CE4B-A77B-1D622ED64D44}" destId="{1884FCD7-81E1-6A42-8020-244E9CAC42D0}" srcOrd="6" destOrd="0" presId="urn:microsoft.com/office/officeart/2005/8/layout/process4"/>
    <dgm:cxn modelId="{EB03D946-C19C-4143-A134-D72F939B5EF1}" type="presParOf" srcId="{1884FCD7-81E1-6A42-8020-244E9CAC42D0}" destId="{AFBF1E07-1A18-A14B-BDCF-DDAE1B6A49A4}" srcOrd="0" destOrd="0" presId="urn:microsoft.com/office/officeart/2005/8/layout/process4"/>
    <dgm:cxn modelId="{5BF43BD9-9BCE-0E47-AB6C-64259C9991D4}" type="presParOf" srcId="{23780025-F5A2-CE4B-A77B-1D622ED64D44}" destId="{F319F05F-D6D6-1646-A475-638E0AFE17FC}" srcOrd="7" destOrd="0" presId="urn:microsoft.com/office/officeart/2005/8/layout/process4"/>
    <dgm:cxn modelId="{40221BE2-F20B-1747-998C-822E976F5A3D}" type="presParOf" srcId="{23780025-F5A2-CE4B-A77B-1D622ED64D44}" destId="{C86DA4B5-2276-6E43-A2D5-524968095CF3}" srcOrd="8" destOrd="0" presId="urn:microsoft.com/office/officeart/2005/8/layout/process4"/>
    <dgm:cxn modelId="{A0259FEE-68A6-7A41-A82D-40118D28AD2B}" type="presParOf" srcId="{C86DA4B5-2276-6E43-A2D5-524968095CF3}" destId="{B68E4395-0862-344C-955C-E657759F5D0C}" srcOrd="0" destOrd="0" presId="urn:microsoft.com/office/officeart/2005/8/layout/process4"/>
  </dgm:cxnLst>
  <dgm:bg>
    <a:solidFill>
      <a:schemeClr val="bg1"/>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EA5B8-3DC8-DE45-8A75-4100DE8FE780}">
      <dsp:nvSpPr>
        <dsp:cNvPr id="0" name=""/>
        <dsp:cNvSpPr/>
      </dsp:nvSpPr>
      <dsp:spPr>
        <a:xfrm>
          <a:off x="0" y="3243956"/>
          <a:ext cx="8545129" cy="53219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t>Government: </a:t>
          </a:r>
          <a:r>
            <a:rPr lang="en-GB" sz="1800" kern="1200" dirty="0"/>
            <a:t>"We'll provide subsidies IF all parties commit"</a:t>
          </a:r>
          <a:endParaRPr lang="en-US" sz="1800" kern="1200" dirty="0"/>
        </a:p>
      </dsp:txBody>
      <dsp:txXfrm>
        <a:off x="0" y="3243956"/>
        <a:ext cx="8545129" cy="532198"/>
      </dsp:txXfrm>
    </dsp:sp>
    <dsp:sp modelId="{FAFB5D55-EA1A-3F41-90F8-8F5EE02E4FEE}">
      <dsp:nvSpPr>
        <dsp:cNvPr id="0" name=""/>
        <dsp:cNvSpPr/>
      </dsp:nvSpPr>
      <dsp:spPr>
        <a:xfrm rot="10800000">
          <a:off x="0" y="2433419"/>
          <a:ext cx="8545129" cy="818520"/>
        </a:xfrm>
        <a:prstGeom prst="upArrowCallout">
          <a:avLst/>
        </a:prstGeom>
        <a:solidFill>
          <a:schemeClr val="accent2">
            <a:hueOff val="-838442"/>
            <a:satOff val="22413"/>
            <a:lumOff val="-118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t>Refuelling stations</a:t>
          </a:r>
          <a:r>
            <a:rPr lang="en-GB" sz="1800" kern="1200" dirty="0"/>
            <a:t>: "We'll build IF there are enough trucks"</a:t>
          </a:r>
          <a:endParaRPr lang="en-US" sz="1800" kern="1200" dirty="0"/>
        </a:p>
      </dsp:txBody>
      <dsp:txXfrm rot="10800000">
        <a:off x="0" y="2433419"/>
        <a:ext cx="8545129" cy="531850"/>
      </dsp:txXfrm>
    </dsp:sp>
    <dsp:sp modelId="{139804CF-220A-5348-A359-7DEA17DFB9EE}">
      <dsp:nvSpPr>
        <dsp:cNvPr id="0" name=""/>
        <dsp:cNvSpPr/>
      </dsp:nvSpPr>
      <dsp:spPr>
        <a:xfrm rot="10800000">
          <a:off x="0" y="1622881"/>
          <a:ext cx="8545129" cy="818520"/>
        </a:xfrm>
        <a:prstGeom prst="upArrowCallout">
          <a:avLst/>
        </a:prstGeom>
        <a:solidFill>
          <a:schemeClr val="accent2">
            <a:hueOff val="-1676885"/>
            <a:satOff val="44827"/>
            <a:lumOff val="-2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t>Fleet operators</a:t>
          </a:r>
          <a:r>
            <a:rPr lang="en-GB" sz="1800" kern="1200" dirty="0"/>
            <a:t>: "We'll buy hydrogen trucks IF refuelling infrastructure exists"</a:t>
          </a:r>
          <a:endParaRPr lang="en-US" sz="1800" kern="1200" dirty="0"/>
        </a:p>
      </dsp:txBody>
      <dsp:txXfrm rot="10800000">
        <a:off x="0" y="1622881"/>
        <a:ext cx="8545129" cy="531850"/>
      </dsp:txXfrm>
    </dsp:sp>
    <dsp:sp modelId="{AFBF1E07-1A18-A14B-BDCF-DDAE1B6A49A4}">
      <dsp:nvSpPr>
        <dsp:cNvPr id="0" name=""/>
        <dsp:cNvSpPr/>
      </dsp:nvSpPr>
      <dsp:spPr>
        <a:xfrm rot="10800000">
          <a:off x="0" y="812343"/>
          <a:ext cx="8545129" cy="818520"/>
        </a:xfrm>
        <a:prstGeom prst="upArrowCallout">
          <a:avLst/>
        </a:prstGeom>
        <a:solidFill>
          <a:schemeClr val="accent2">
            <a:hueOff val="-2515327"/>
            <a:satOff val="67241"/>
            <a:lumOff val="-354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t>Industrial users</a:t>
          </a:r>
          <a:r>
            <a:rPr lang="en-GB" sz="1800" kern="1200" dirty="0"/>
            <a:t>: "We'll commit IF hydrogen is cost-competitive"</a:t>
          </a:r>
          <a:endParaRPr lang="en-US" sz="1800" kern="1200" dirty="0"/>
        </a:p>
      </dsp:txBody>
      <dsp:txXfrm rot="10800000">
        <a:off x="0" y="812343"/>
        <a:ext cx="8545129" cy="531850"/>
      </dsp:txXfrm>
    </dsp:sp>
    <dsp:sp modelId="{B68E4395-0862-344C-955C-E657759F5D0C}">
      <dsp:nvSpPr>
        <dsp:cNvPr id="0" name=""/>
        <dsp:cNvSpPr/>
      </dsp:nvSpPr>
      <dsp:spPr>
        <a:xfrm rot="10800000">
          <a:off x="0" y="1805"/>
          <a:ext cx="8545129" cy="818520"/>
        </a:xfrm>
        <a:prstGeom prst="upArrowCallout">
          <a:avLst/>
        </a:prstGeom>
        <a:solidFill>
          <a:schemeClr val="accent2">
            <a:hueOff val="-3353770"/>
            <a:satOff val="89654"/>
            <a:lumOff val="-472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t>Electrolyzer builder</a:t>
          </a:r>
          <a:r>
            <a:rPr lang="en-GB" sz="1800" kern="1200" dirty="0"/>
            <a:t>: "We'll build IF there's guaranteed demand"</a:t>
          </a:r>
          <a:endParaRPr lang="en-US" sz="1800" kern="1200" dirty="0"/>
        </a:p>
      </dsp:txBody>
      <dsp:txXfrm rot="10800000">
        <a:off x="0" y="1805"/>
        <a:ext cx="8545129" cy="5318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861A6B-CEB6-8040-9DC8-2D21D54DD460}" type="datetimeFigureOut">
              <a:rPr lang="en-GB" smtClean="0"/>
              <a:t>17/11/2025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1AB890-4F77-D841-B587-363DA0356FDE}" type="slidenum">
              <a:rPr lang="en-GB" smtClean="0"/>
              <a:t>‹#›</a:t>
            </a:fld>
            <a:endParaRPr lang="en-GB"/>
          </a:p>
        </p:txBody>
      </p:sp>
    </p:spTree>
    <p:extLst>
      <p:ext uri="{BB962C8B-B14F-4D97-AF65-F5344CB8AC3E}">
        <p14:creationId xmlns:p14="http://schemas.microsoft.com/office/powerpoint/2010/main" val="363708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1</a:t>
            </a:fld>
            <a:endParaRPr lang="en-GB"/>
          </a:p>
        </p:txBody>
      </p:sp>
    </p:spTree>
    <p:extLst>
      <p:ext uri="{BB962C8B-B14F-4D97-AF65-F5344CB8AC3E}">
        <p14:creationId xmlns:p14="http://schemas.microsoft.com/office/powerpoint/2010/main" val="218101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10</a:t>
            </a:fld>
            <a:endParaRPr lang="en-GB"/>
          </a:p>
        </p:txBody>
      </p:sp>
    </p:spTree>
    <p:extLst>
      <p:ext uri="{BB962C8B-B14F-4D97-AF65-F5344CB8AC3E}">
        <p14:creationId xmlns:p14="http://schemas.microsoft.com/office/powerpoint/2010/main" val="895690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11</a:t>
            </a:fld>
            <a:endParaRPr lang="en-GB"/>
          </a:p>
        </p:txBody>
      </p:sp>
    </p:spTree>
    <p:extLst>
      <p:ext uri="{BB962C8B-B14F-4D97-AF65-F5344CB8AC3E}">
        <p14:creationId xmlns:p14="http://schemas.microsoft.com/office/powerpoint/2010/main" val="2971201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13</a:t>
            </a:fld>
            <a:endParaRPr lang="en-GB"/>
          </a:p>
        </p:txBody>
      </p:sp>
    </p:spTree>
    <p:extLst>
      <p:ext uri="{BB962C8B-B14F-4D97-AF65-F5344CB8AC3E}">
        <p14:creationId xmlns:p14="http://schemas.microsoft.com/office/powerpoint/2010/main" val="3535099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14</a:t>
            </a:fld>
            <a:endParaRPr lang="en-GB"/>
          </a:p>
        </p:txBody>
      </p:sp>
    </p:spTree>
    <p:extLst>
      <p:ext uri="{BB962C8B-B14F-4D97-AF65-F5344CB8AC3E}">
        <p14:creationId xmlns:p14="http://schemas.microsoft.com/office/powerpoint/2010/main" val="3276440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15</a:t>
            </a:fld>
            <a:endParaRPr lang="en-GB"/>
          </a:p>
        </p:txBody>
      </p:sp>
    </p:spTree>
    <p:extLst>
      <p:ext uri="{BB962C8B-B14F-4D97-AF65-F5344CB8AC3E}">
        <p14:creationId xmlns:p14="http://schemas.microsoft.com/office/powerpoint/2010/main" val="1141015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16</a:t>
            </a:fld>
            <a:endParaRPr lang="en-GB"/>
          </a:p>
        </p:txBody>
      </p:sp>
    </p:spTree>
    <p:extLst>
      <p:ext uri="{BB962C8B-B14F-4D97-AF65-F5344CB8AC3E}">
        <p14:creationId xmlns:p14="http://schemas.microsoft.com/office/powerpoint/2010/main" val="742986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17</a:t>
            </a:fld>
            <a:endParaRPr lang="en-GB"/>
          </a:p>
        </p:txBody>
      </p:sp>
    </p:spTree>
    <p:extLst>
      <p:ext uri="{BB962C8B-B14F-4D97-AF65-F5344CB8AC3E}">
        <p14:creationId xmlns:p14="http://schemas.microsoft.com/office/powerpoint/2010/main" val="1858428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18</a:t>
            </a:fld>
            <a:endParaRPr lang="en-GB"/>
          </a:p>
        </p:txBody>
      </p:sp>
    </p:spTree>
    <p:extLst>
      <p:ext uri="{BB962C8B-B14F-4D97-AF65-F5344CB8AC3E}">
        <p14:creationId xmlns:p14="http://schemas.microsoft.com/office/powerpoint/2010/main" val="2074005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19</a:t>
            </a:fld>
            <a:endParaRPr lang="en-GB"/>
          </a:p>
        </p:txBody>
      </p:sp>
    </p:spTree>
    <p:extLst>
      <p:ext uri="{BB962C8B-B14F-4D97-AF65-F5344CB8AC3E}">
        <p14:creationId xmlns:p14="http://schemas.microsoft.com/office/powerpoint/2010/main" val="2292654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20</a:t>
            </a:fld>
            <a:endParaRPr lang="en-GB"/>
          </a:p>
        </p:txBody>
      </p:sp>
    </p:spTree>
    <p:extLst>
      <p:ext uri="{BB962C8B-B14F-4D97-AF65-F5344CB8AC3E}">
        <p14:creationId xmlns:p14="http://schemas.microsoft.com/office/powerpoint/2010/main" val="191765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2</a:t>
            </a:fld>
            <a:endParaRPr lang="en-GB"/>
          </a:p>
        </p:txBody>
      </p:sp>
    </p:spTree>
    <p:extLst>
      <p:ext uri="{BB962C8B-B14F-4D97-AF65-F5344CB8AC3E}">
        <p14:creationId xmlns:p14="http://schemas.microsoft.com/office/powerpoint/2010/main" val="3211460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21</a:t>
            </a:fld>
            <a:endParaRPr lang="en-GB"/>
          </a:p>
        </p:txBody>
      </p:sp>
    </p:spTree>
    <p:extLst>
      <p:ext uri="{BB962C8B-B14F-4D97-AF65-F5344CB8AC3E}">
        <p14:creationId xmlns:p14="http://schemas.microsoft.com/office/powerpoint/2010/main" val="1533723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22</a:t>
            </a:fld>
            <a:endParaRPr lang="en-GB"/>
          </a:p>
        </p:txBody>
      </p:sp>
    </p:spTree>
    <p:extLst>
      <p:ext uri="{BB962C8B-B14F-4D97-AF65-F5344CB8AC3E}">
        <p14:creationId xmlns:p14="http://schemas.microsoft.com/office/powerpoint/2010/main" val="319453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23</a:t>
            </a:fld>
            <a:endParaRPr lang="en-GB"/>
          </a:p>
        </p:txBody>
      </p:sp>
    </p:spTree>
    <p:extLst>
      <p:ext uri="{BB962C8B-B14F-4D97-AF65-F5344CB8AC3E}">
        <p14:creationId xmlns:p14="http://schemas.microsoft.com/office/powerpoint/2010/main" val="2892015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24</a:t>
            </a:fld>
            <a:endParaRPr lang="en-GB"/>
          </a:p>
        </p:txBody>
      </p:sp>
    </p:spTree>
    <p:extLst>
      <p:ext uri="{BB962C8B-B14F-4D97-AF65-F5344CB8AC3E}">
        <p14:creationId xmlns:p14="http://schemas.microsoft.com/office/powerpoint/2010/main" val="242636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25</a:t>
            </a:fld>
            <a:endParaRPr lang="en-GB"/>
          </a:p>
        </p:txBody>
      </p:sp>
    </p:spTree>
    <p:extLst>
      <p:ext uri="{BB962C8B-B14F-4D97-AF65-F5344CB8AC3E}">
        <p14:creationId xmlns:p14="http://schemas.microsoft.com/office/powerpoint/2010/main" val="1690047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26</a:t>
            </a:fld>
            <a:endParaRPr lang="en-GB"/>
          </a:p>
        </p:txBody>
      </p:sp>
    </p:spTree>
    <p:extLst>
      <p:ext uri="{BB962C8B-B14F-4D97-AF65-F5344CB8AC3E}">
        <p14:creationId xmlns:p14="http://schemas.microsoft.com/office/powerpoint/2010/main" val="737287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A64A2D-9978-A34B-B4D4-31AB716DBEF5}" type="slidenum">
              <a:rPr lang="en-GB" smtClean="0"/>
              <a:t>27</a:t>
            </a:fld>
            <a:endParaRPr lang="en-GB"/>
          </a:p>
        </p:txBody>
      </p:sp>
    </p:spTree>
    <p:extLst>
      <p:ext uri="{BB962C8B-B14F-4D97-AF65-F5344CB8AC3E}">
        <p14:creationId xmlns:p14="http://schemas.microsoft.com/office/powerpoint/2010/main" val="253802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3</a:t>
            </a:fld>
            <a:endParaRPr lang="en-GB"/>
          </a:p>
        </p:txBody>
      </p:sp>
    </p:spTree>
    <p:extLst>
      <p:ext uri="{BB962C8B-B14F-4D97-AF65-F5344CB8AC3E}">
        <p14:creationId xmlns:p14="http://schemas.microsoft.com/office/powerpoint/2010/main" val="85913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A64A2D-9978-A34B-B4D4-31AB716DBEF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07554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3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A64A2D-9978-A34B-B4D4-31AB716DBEF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9141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6</a:t>
            </a:fld>
            <a:endParaRPr lang="en-GB"/>
          </a:p>
        </p:txBody>
      </p:sp>
    </p:spTree>
    <p:extLst>
      <p:ext uri="{BB962C8B-B14F-4D97-AF65-F5344CB8AC3E}">
        <p14:creationId xmlns:p14="http://schemas.microsoft.com/office/powerpoint/2010/main" val="2393789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7</a:t>
            </a:fld>
            <a:endParaRPr lang="en-GB"/>
          </a:p>
        </p:txBody>
      </p:sp>
    </p:spTree>
    <p:extLst>
      <p:ext uri="{BB962C8B-B14F-4D97-AF65-F5344CB8AC3E}">
        <p14:creationId xmlns:p14="http://schemas.microsoft.com/office/powerpoint/2010/main" val="2468524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8</a:t>
            </a:fld>
            <a:endParaRPr lang="en-GB"/>
          </a:p>
        </p:txBody>
      </p:sp>
    </p:spTree>
    <p:extLst>
      <p:ext uri="{BB962C8B-B14F-4D97-AF65-F5344CB8AC3E}">
        <p14:creationId xmlns:p14="http://schemas.microsoft.com/office/powerpoint/2010/main" val="36433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1AB890-4F77-D841-B587-363DA0356FDE}" type="slidenum">
              <a:rPr lang="en-GB" smtClean="0"/>
              <a:t>9</a:t>
            </a:fld>
            <a:endParaRPr lang="en-GB"/>
          </a:p>
        </p:txBody>
      </p:sp>
    </p:spTree>
    <p:extLst>
      <p:ext uri="{BB962C8B-B14F-4D97-AF65-F5344CB8AC3E}">
        <p14:creationId xmlns:p14="http://schemas.microsoft.com/office/powerpoint/2010/main" val="2284813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white">
    <p:bg>
      <p:bgPr>
        <a:solidFill>
          <a:schemeClr val="bg1"/>
        </a:solidFill>
        <a:effectLst/>
      </p:bgPr>
    </p:bg>
    <p:spTree>
      <p:nvGrpSpPr>
        <p:cNvPr id="1" name=""/>
        <p:cNvGrpSpPr/>
        <p:nvPr/>
      </p:nvGrpSpPr>
      <p:grpSpPr>
        <a:xfrm>
          <a:off x="0" y="0"/>
          <a:ext cx="0" cy="0"/>
          <a:chOff x="0" y="0"/>
          <a:chExt cx="0" cy="0"/>
        </a:xfrm>
      </p:grpSpPr>
      <p:pic>
        <p:nvPicPr>
          <p:cNvPr id="4" name="Picture 3" descr="University of Nottingham logo">
            <a:extLst>
              <a:ext uri="{FF2B5EF4-FFF2-40B4-BE49-F238E27FC236}">
                <a16:creationId xmlns:a16="http://schemas.microsoft.com/office/drawing/2014/main" id="{9D85A3C1-D82A-B562-D697-12A7A834D4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14586" cy="900112"/>
          </a:xfrm>
          <a:prstGeom prst="rect">
            <a:avLst/>
          </a:prstGeom>
        </p:spPr>
      </p:pic>
      <p:sp>
        <p:nvSpPr>
          <p:cNvPr id="2" name="Title 1">
            <a:extLst>
              <a:ext uri="{FF2B5EF4-FFF2-40B4-BE49-F238E27FC236}">
                <a16:creationId xmlns:a16="http://schemas.microsoft.com/office/drawing/2014/main" id="{DB6853EA-4853-ACD6-CC82-7D33A6FB25BF}"/>
              </a:ext>
            </a:extLst>
          </p:cNvPr>
          <p:cNvSpPr>
            <a:spLocks noGrp="1"/>
          </p:cNvSpPr>
          <p:nvPr>
            <p:ph type="ctrTitle" hasCustomPrompt="1"/>
          </p:nvPr>
        </p:nvSpPr>
        <p:spPr>
          <a:xfrm>
            <a:off x="425450" y="2258844"/>
            <a:ext cx="9598564" cy="1620837"/>
          </a:xfrm>
          <a:prstGeom prst="rect">
            <a:avLst/>
          </a:prstGeom>
        </p:spPr>
        <p:txBody>
          <a:bodyPr anchor="ctr"/>
          <a:lstStyle>
            <a:lvl1pPr algn="l">
              <a:lnSpc>
                <a:spcPts val="6000"/>
              </a:lnSpc>
              <a:defRPr sz="6000"/>
            </a:lvl1pPr>
          </a:lstStyle>
          <a:p>
            <a:r>
              <a:rPr lang="en-GB"/>
              <a:t>The title of your presentation goes here</a:t>
            </a:r>
            <a:endParaRPr lang="en-US"/>
          </a:p>
        </p:txBody>
      </p:sp>
      <p:sp>
        <p:nvSpPr>
          <p:cNvPr id="3" name="Subtitle 2">
            <a:extLst>
              <a:ext uri="{FF2B5EF4-FFF2-40B4-BE49-F238E27FC236}">
                <a16:creationId xmlns:a16="http://schemas.microsoft.com/office/drawing/2014/main" id="{74A30556-8831-6682-C9D7-CE486771B94F}"/>
              </a:ext>
            </a:extLst>
          </p:cNvPr>
          <p:cNvSpPr>
            <a:spLocks noGrp="1"/>
          </p:cNvSpPr>
          <p:nvPr>
            <p:ph type="subTitle" idx="1" hasCustomPrompt="1"/>
          </p:nvPr>
        </p:nvSpPr>
        <p:spPr>
          <a:xfrm>
            <a:off x="425450" y="4244162"/>
            <a:ext cx="9598564" cy="720096"/>
          </a:xfrm>
          <a:prstGeom prst="rect">
            <a:avLst/>
          </a:prstGeom>
        </p:spPr>
        <p:txBody>
          <a:bodyPr>
            <a:normAutofit/>
          </a:bodyPr>
          <a:lstStyle>
            <a:lvl1pPr marL="0" indent="0" algn="l">
              <a:buNone/>
              <a:defRPr sz="3200" b="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7" name="Text Placeholder 9">
            <a:extLst>
              <a:ext uri="{FF2B5EF4-FFF2-40B4-BE49-F238E27FC236}">
                <a16:creationId xmlns:a16="http://schemas.microsoft.com/office/drawing/2014/main" id="{C196E396-D43A-21AF-902E-40BD0AF6B4C9}"/>
              </a:ext>
            </a:extLst>
          </p:cNvPr>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5" name="Picture Placeholder 2" descr="Partner logo.&#10;">
            <a:extLst>
              <a:ext uri="{FF2B5EF4-FFF2-40B4-BE49-F238E27FC236}">
                <a16:creationId xmlns:a16="http://schemas.microsoft.com/office/drawing/2014/main" id="{A686251C-E48A-AA4A-6E4A-BC5C83A05AB8}"/>
              </a:ext>
            </a:extLst>
          </p:cNvPr>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extLst>
      <p:ext uri="{BB962C8B-B14F-4D97-AF65-F5344CB8AC3E}">
        <p14:creationId xmlns:p14="http://schemas.microsoft.com/office/powerpoint/2010/main" val="642179843"/>
      </p:ext>
    </p:extLst>
  </p:cSld>
  <p:clrMapOvr>
    <a:masterClrMapping/>
  </p:clrMapOvr>
  <p:extLst>
    <p:ext uri="{DCECCB84-F9BA-43D5-87BE-67443E8EF086}">
      <p15:sldGuideLst xmlns:p15="http://schemas.microsoft.com/office/powerpoint/2012/main">
        <p15:guide id="1" orient="horz" pos="1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_blue_2">
    <p:bg>
      <p:bgPr>
        <a:solidFill>
          <a:schemeClr val="tx1"/>
        </a:solidFill>
        <a:effectLst/>
      </p:bgPr>
    </p:bg>
    <p:spTree>
      <p:nvGrpSpPr>
        <p:cNvPr id="1" name=""/>
        <p:cNvGrpSpPr/>
        <p:nvPr/>
      </p:nvGrpSpPr>
      <p:grpSpPr>
        <a:xfrm>
          <a:off x="0" y="0"/>
          <a:ext cx="0" cy="0"/>
          <a:chOff x="0" y="0"/>
          <a:chExt cx="0" cy="0"/>
        </a:xfrm>
      </p:grpSpPr>
      <p:pic>
        <p:nvPicPr>
          <p:cNvPr id="6" name="Picture 5" descr="University of Nottingham castle icon">
            <a:extLst>
              <a:ext uri="{FF2B5EF4-FFF2-40B4-BE49-F238E27FC236}">
                <a16:creationId xmlns:a16="http://schemas.microsoft.com/office/drawing/2014/main" id="{0F4B7E7B-C184-0FD6-967A-1495A016AA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00113" cy="900112"/>
          </a:xfrm>
          <a:prstGeom prst="rect">
            <a:avLst/>
          </a:prstGeom>
        </p:spPr>
      </p:pic>
      <p:sp>
        <p:nvSpPr>
          <p:cNvPr id="2" name="Title 1">
            <a:extLst>
              <a:ext uri="{FF2B5EF4-FFF2-40B4-BE49-F238E27FC236}">
                <a16:creationId xmlns:a16="http://schemas.microsoft.com/office/drawing/2014/main" id="{9C167CB6-25ED-5142-E060-0D1155D6892C}"/>
              </a:ext>
            </a:extLst>
          </p:cNvPr>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3" name="Subtitle 2">
            <a:extLst>
              <a:ext uri="{FF2B5EF4-FFF2-40B4-BE49-F238E27FC236}">
                <a16:creationId xmlns:a16="http://schemas.microsoft.com/office/drawing/2014/main" id="{C0ED93F1-6799-698D-3691-2B55FC98EC6A}"/>
              </a:ext>
            </a:extLst>
          </p:cNvPr>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a:extLst>
              <a:ext uri="{FF2B5EF4-FFF2-40B4-BE49-F238E27FC236}">
                <a16:creationId xmlns:a16="http://schemas.microsoft.com/office/drawing/2014/main" id="{83F5C707-8C61-7BF9-EF26-9346A3915584}"/>
              </a:ext>
              <a:ext uri="{C183D7F6-B498-43B3-948B-1728B52AA6E4}">
                <adec:decorative xmlns:adec="http://schemas.microsoft.com/office/drawing/2017/decorative" val="1"/>
              </a:ext>
            </a:extLst>
          </p:cNvPr>
          <p:cNvSpPr/>
          <p:nvPr userDrawn="1"/>
        </p:nvSpPr>
        <p:spPr>
          <a:xfrm>
            <a:off x="11766550" y="0"/>
            <a:ext cx="425450"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172788"/>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_blue_3">
    <p:bg>
      <p:bgPr>
        <a:solidFill>
          <a:schemeClr val="tx1"/>
        </a:solidFill>
        <a:effectLst/>
      </p:bgPr>
    </p:bg>
    <p:spTree>
      <p:nvGrpSpPr>
        <p:cNvPr id="1" name=""/>
        <p:cNvGrpSpPr/>
        <p:nvPr/>
      </p:nvGrpSpPr>
      <p:grpSpPr>
        <a:xfrm>
          <a:off x="0" y="0"/>
          <a:ext cx="0" cy="0"/>
          <a:chOff x="0" y="0"/>
          <a:chExt cx="0" cy="0"/>
        </a:xfrm>
      </p:grpSpPr>
      <p:pic>
        <p:nvPicPr>
          <p:cNvPr id="6" name="Picture 5" descr="University of Nottingham castle icon">
            <a:extLst>
              <a:ext uri="{FF2B5EF4-FFF2-40B4-BE49-F238E27FC236}">
                <a16:creationId xmlns:a16="http://schemas.microsoft.com/office/drawing/2014/main" id="{4674787E-5F7F-8AEF-E91C-2886513254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00113" cy="900112"/>
          </a:xfrm>
          <a:prstGeom prst="rect">
            <a:avLst/>
          </a:prstGeom>
        </p:spPr>
      </p:pic>
      <p:sp>
        <p:nvSpPr>
          <p:cNvPr id="2" name="Title 1">
            <a:extLst>
              <a:ext uri="{FF2B5EF4-FFF2-40B4-BE49-F238E27FC236}">
                <a16:creationId xmlns:a16="http://schemas.microsoft.com/office/drawing/2014/main" id="{3C312E4A-B2A7-E044-D5F9-97AD9A7D5544}"/>
              </a:ext>
            </a:extLst>
          </p:cNvPr>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3" name="Subtitle 2">
            <a:extLst>
              <a:ext uri="{FF2B5EF4-FFF2-40B4-BE49-F238E27FC236}">
                <a16:creationId xmlns:a16="http://schemas.microsoft.com/office/drawing/2014/main" id="{AAE034DB-22D0-BF2A-EC1A-44865177D672}"/>
              </a:ext>
            </a:extLst>
          </p:cNvPr>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a:extLst>
              <a:ext uri="{FF2B5EF4-FFF2-40B4-BE49-F238E27FC236}">
                <a16:creationId xmlns:a16="http://schemas.microsoft.com/office/drawing/2014/main" id="{83F5C707-8C61-7BF9-EF26-9346A3915584}"/>
              </a:ext>
              <a:ext uri="{C183D7F6-B498-43B3-948B-1728B52AA6E4}">
                <adec:decorative xmlns:adec="http://schemas.microsoft.com/office/drawing/2017/decorative" val="1"/>
              </a:ext>
            </a:extLst>
          </p:cNvPr>
          <p:cNvSpPr/>
          <p:nvPr userDrawn="1"/>
        </p:nvSpPr>
        <p:spPr>
          <a:xfrm>
            <a:off x="11766550" y="0"/>
            <a:ext cx="425450" cy="6858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838524"/>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_blue_4">
    <p:bg>
      <p:bgPr>
        <a:solidFill>
          <a:schemeClr val="tx1"/>
        </a:solidFill>
        <a:effectLst/>
      </p:bgPr>
    </p:bg>
    <p:spTree>
      <p:nvGrpSpPr>
        <p:cNvPr id="1" name=""/>
        <p:cNvGrpSpPr/>
        <p:nvPr/>
      </p:nvGrpSpPr>
      <p:grpSpPr>
        <a:xfrm>
          <a:off x="0" y="0"/>
          <a:ext cx="0" cy="0"/>
          <a:chOff x="0" y="0"/>
          <a:chExt cx="0" cy="0"/>
        </a:xfrm>
      </p:grpSpPr>
      <p:pic>
        <p:nvPicPr>
          <p:cNvPr id="6" name="Picture 5" descr="University of Nottingham castle icon">
            <a:extLst>
              <a:ext uri="{FF2B5EF4-FFF2-40B4-BE49-F238E27FC236}">
                <a16:creationId xmlns:a16="http://schemas.microsoft.com/office/drawing/2014/main" id="{EE74AC68-18AF-B6C5-ADFC-35E4DB4B92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00113" cy="900112"/>
          </a:xfrm>
          <a:prstGeom prst="rect">
            <a:avLst/>
          </a:prstGeom>
        </p:spPr>
      </p:pic>
      <p:sp>
        <p:nvSpPr>
          <p:cNvPr id="2" name="Title 1">
            <a:extLst>
              <a:ext uri="{FF2B5EF4-FFF2-40B4-BE49-F238E27FC236}">
                <a16:creationId xmlns:a16="http://schemas.microsoft.com/office/drawing/2014/main" id="{391B7C56-46BC-877A-A8BB-101B90BFD2BB}"/>
              </a:ext>
            </a:extLst>
          </p:cNvPr>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3" name="Subtitle 2">
            <a:extLst>
              <a:ext uri="{FF2B5EF4-FFF2-40B4-BE49-F238E27FC236}">
                <a16:creationId xmlns:a16="http://schemas.microsoft.com/office/drawing/2014/main" id="{7C2F8BB8-6D58-2478-03AA-191002128E55}"/>
              </a:ext>
            </a:extLst>
          </p:cNvPr>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a:extLst>
              <a:ext uri="{FF2B5EF4-FFF2-40B4-BE49-F238E27FC236}">
                <a16:creationId xmlns:a16="http://schemas.microsoft.com/office/drawing/2014/main" id="{83F5C707-8C61-7BF9-EF26-9346A3915584}"/>
              </a:ext>
              <a:ext uri="{C183D7F6-B498-43B3-948B-1728B52AA6E4}">
                <adec:decorative xmlns:adec="http://schemas.microsoft.com/office/drawing/2017/decorative" val="1"/>
              </a:ext>
            </a:extLst>
          </p:cNvPr>
          <p:cNvSpPr/>
          <p:nvPr userDrawn="1"/>
        </p:nvSpPr>
        <p:spPr>
          <a:xfrm>
            <a:off x="11766550" y="0"/>
            <a:ext cx="42545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73232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D73FB3-9B19-99C1-3D3B-5F99A94D0E99}"/>
              </a:ext>
            </a:extLst>
          </p:cNvPr>
          <p:cNvSpPr/>
          <p:nvPr userDrawn="1"/>
        </p:nvSpPr>
        <p:spPr>
          <a:xfrm>
            <a:off x="-1315704" y="900000"/>
            <a:ext cx="1284984" cy="719250"/>
          </a:xfrm>
          <a:prstGeom prst="rect">
            <a:avLst/>
          </a:prstGeom>
          <a:solidFill>
            <a:srgbClr val="92D4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4" name="Title Placeholder 1">
            <a:extLst>
              <a:ext uri="{FF2B5EF4-FFF2-40B4-BE49-F238E27FC236}">
                <a16:creationId xmlns:a16="http://schemas.microsoft.com/office/drawing/2014/main" id="{E2FC18C2-35C0-6A2D-7CC1-B9CB79EDB5D2}"/>
              </a:ext>
            </a:extLst>
          </p:cNvPr>
          <p:cNvSpPr>
            <a:spLocks noGrp="1"/>
          </p:cNvSpPr>
          <p:nvPr>
            <p:ph type="title" hasCustomPrompt="1"/>
          </p:nvPr>
        </p:nvSpPr>
        <p:spPr>
          <a:xfrm>
            <a:off x="1325563" y="0"/>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3" name="Content Placeholder 2">
            <a:extLst>
              <a:ext uri="{FF2B5EF4-FFF2-40B4-BE49-F238E27FC236}">
                <a16:creationId xmlns:a16="http://schemas.microsoft.com/office/drawing/2014/main" id="{97ECA4DB-7437-56B6-3837-AC3C5EEB09F8}"/>
              </a:ext>
            </a:extLst>
          </p:cNvPr>
          <p:cNvSpPr>
            <a:spLocks noGrp="1"/>
          </p:cNvSpPr>
          <p:nvPr>
            <p:ph idx="1"/>
          </p:nvPr>
        </p:nvSpPr>
        <p:spPr>
          <a:xfrm>
            <a:off x="425451" y="1358900"/>
            <a:ext cx="11341100" cy="486092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Slide Number Placeholder 5">
            <a:extLst>
              <a:ext uri="{FF2B5EF4-FFF2-40B4-BE49-F238E27FC236}">
                <a16:creationId xmlns:a16="http://schemas.microsoft.com/office/drawing/2014/main" id="{6933EE2B-307D-7AE4-C35B-9A718BF028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1469384528"/>
      </p:ext>
    </p:extLst>
  </p:cSld>
  <p:clrMapOvr>
    <a:masterClrMapping/>
  </p:clrMapOvr>
  <p:extLst>
    <p:ext uri="{DCECCB84-F9BA-43D5-87BE-67443E8EF086}">
      <p15:sldGuideLst xmlns:p15="http://schemas.microsoft.com/office/powerpoint/2012/main">
        <p15:guide id="1" orient="horz" pos="1026">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subtitl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FBF756-7938-DF8A-6396-399256C9906D}"/>
              </a:ext>
            </a:extLst>
          </p:cNvPr>
          <p:cNvSpPr/>
          <p:nvPr userDrawn="1"/>
        </p:nvSpPr>
        <p:spPr>
          <a:xfrm>
            <a:off x="-1315704" y="9000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6" name="Title Placeholder 1">
            <a:extLst>
              <a:ext uri="{FF2B5EF4-FFF2-40B4-BE49-F238E27FC236}">
                <a16:creationId xmlns:a16="http://schemas.microsoft.com/office/drawing/2014/main" id="{E7C0ADF4-0D4B-B1BD-FF64-E8E537692D8A}"/>
              </a:ext>
            </a:extLst>
          </p:cNvPr>
          <p:cNvSpPr>
            <a:spLocks noGrp="1"/>
          </p:cNvSpPr>
          <p:nvPr>
            <p:ph type="title" hasCustomPrompt="1"/>
          </p:nvPr>
        </p:nvSpPr>
        <p:spPr>
          <a:xfrm>
            <a:off x="1325563" y="0"/>
            <a:ext cx="10440987" cy="900000"/>
          </a:xfrm>
          <a:prstGeom prst="rect">
            <a:avLst/>
          </a:prstGeom>
        </p:spPr>
        <p:txBody>
          <a:bodyPr vert="horz" lIns="0" tIns="216000" rIns="0" bIns="144000" rtlCol="0" anchor="t" anchorCtr="0">
            <a:normAutofit/>
          </a:bodyPr>
          <a:lstStyle>
            <a:lvl1pPr>
              <a:defRPr>
                <a:latin typeface="+mj-lt"/>
                <a:cs typeface="Arial" panose="020B0604020202020204" pitchFamily="34" charset="0"/>
              </a:defRPr>
            </a:lvl1pPr>
          </a:lstStyle>
          <a:p>
            <a:r>
              <a:rPr lang="en-GB"/>
              <a:t>Your title goes here</a:t>
            </a:r>
            <a:endParaRPr lang="en-US"/>
          </a:p>
        </p:txBody>
      </p:sp>
      <p:sp>
        <p:nvSpPr>
          <p:cNvPr id="2" name="Text Placeholder 2">
            <a:extLst>
              <a:ext uri="{FF2B5EF4-FFF2-40B4-BE49-F238E27FC236}">
                <a16:creationId xmlns:a16="http://schemas.microsoft.com/office/drawing/2014/main" id="{2F1BA355-872A-DEBD-83F0-DEB26F407380}"/>
              </a:ext>
            </a:extLst>
          </p:cNvPr>
          <p:cNvSpPr>
            <a:spLocks noGrp="1"/>
          </p:cNvSpPr>
          <p:nvPr>
            <p:ph type="body" idx="15" hasCustomPrompt="1"/>
          </p:nvPr>
        </p:nvSpPr>
        <p:spPr>
          <a:xfrm>
            <a:off x="433472" y="1358900"/>
            <a:ext cx="11333076"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3" name="Content Placeholder 2">
            <a:extLst>
              <a:ext uri="{FF2B5EF4-FFF2-40B4-BE49-F238E27FC236}">
                <a16:creationId xmlns:a16="http://schemas.microsoft.com/office/drawing/2014/main" id="{97ECA4DB-7437-56B6-3837-AC3C5EEB09F8}"/>
              </a:ext>
            </a:extLst>
          </p:cNvPr>
          <p:cNvSpPr>
            <a:spLocks noGrp="1"/>
          </p:cNvSpPr>
          <p:nvPr>
            <p:ph idx="1"/>
          </p:nvPr>
        </p:nvSpPr>
        <p:spPr>
          <a:xfrm>
            <a:off x="425450" y="2158669"/>
            <a:ext cx="11341100" cy="3777961"/>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Slide Number Placeholder 5">
            <a:extLst>
              <a:ext uri="{FF2B5EF4-FFF2-40B4-BE49-F238E27FC236}">
                <a16:creationId xmlns:a16="http://schemas.microsoft.com/office/drawing/2014/main" id="{6933EE2B-307D-7AE4-C35B-9A718BF028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1745136620"/>
      </p:ext>
    </p:extLst>
  </p:cSld>
  <p:clrMapOvr>
    <a:masterClrMapping/>
  </p:clrMapOvr>
  <p:extLst>
    <p:ext uri="{DCECCB84-F9BA-43D5-87BE-67443E8EF086}">
      <p15:sldGuideLst xmlns:p15="http://schemas.microsoft.com/office/powerpoint/2012/main">
        <p15:guide id="1" orient="horz" pos="1026">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half">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9B2B3E-7582-7286-13C3-D6FB10512B05}"/>
              </a:ext>
            </a:extLst>
          </p:cNvPr>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8" name="Title Placeholder 1">
            <a:extLst>
              <a:ext uri="{FF2B5EF4-FFF2-40B4-BE49-F238E27FC236}">
                <a16:creationId xmlns:a16="http://schemas.microsoft.com/office/drawing/2014/main" id="{C7E7DBA9-86CE-B2F4-C934-CC6EEA02C1EF}"/>
              </a:ext>
            </a:extLst>
          </p:cNvPr>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3" name="Content Placeholder 2">
            <a:extLst>
              <a:ext uri="{FF2B5EF4-FFF2-40B4-BE49-F238E27FC236}">
                <a16:creationId xmlns:a16="http://schemas.microsoft.com/office/drawing/2014/main" id="{97ECA4DB-7437-56B6-3837-AC3C5EEB09F8}"/>
              </a:ext>
            </a:extLst>
          </p:cNvPr>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7" name="Rectangle 6">
            <a:extLst>
              <a:ext uri="{FF2B5EF4-FFF2-40B4-BE49-F238E27FC236}">
                <a16:creationId xmlns:a16="http://schemas.microsoft.com/office/drawing/2014/main" id="{C791FD6D-ACBB-795F-A648-16926841CC51}"/>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EB655E7-91E1-1C07-7B06-2DA668B7F525}"/>
              </a:ext>
            </a:extLst>
          </p:cNvPr>
          <p:cNvSpPr>
            <a:spLocks noGrp="1"/>
          </p:cNvSpPr>
          <p:nvPr>
            <p:ph idx="14"/>
          </p:nvPr>
        </p:nvSpPr>
        <p:spPr>
          <a:xfrm>
            <a:off x="6554756" y="458788"/>
            <a:ext cx="5211794" cy="5761037"/>
          </a:xfrm>
          <a:prstGeom prst="rect">
            <a:avLst/>
          </a:prstGeom>
        </p:spPr>
        <p:txBody>
          <a:bodyPr bIns="0"/>
          <a:lstStyle/>
          <a:p>
            <a:pPr lvl="0"/>
            <a:r>
              <a:rPr lang="en-GB"/>
              <a:t>Click to edit Master text styles</a:t>
            </a:r>
          </a:p>
        </p:txBody>
      </p:sp>
      <p:sp>
        <p:nvSpPr>
          <p:cNvPr id="13" name="Slide Number Placeholder 5">
            <a:extLst>
              <a:ext uri="{FF2B5EF4-FFF2-40B4-BE49-F238E27FC236}">
                <a16:creationId xmlns:a16="http://schemas.microsoft.com/office/drawing/2014/main" id="{81B6B00A-DA58-B7AA-2824-078C084AEA87}"/>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3373984749"/>
      </p:ext>
    </p:extLst>
  </p:cSld>
  <p:clrMapOvr>
    <a:masterClrMapping/>
  </p:clrMapOvr>
  <p:extLst>
    <p:ext uri="{DCECCB84-F9BA-43D5-87BE-67443E8EF086}">
      <p15:sldGuideLst xmlns:p15="http://schemas.microsoft.com/office/powerpoint/2012/main">
        <p15:guide id="1" pos="3556">
          <p15:clr>
            <a:srgbClr val="FBAE40"/>
          </p15:clr>
        </p15:guide>
        <p15:guide id="2" pos="3840">
          <p15:clr>
            <a:srgbClr val="FBAE40"/>
          </p15:clr>
        </p15:guide>
        <p15:guide id="3" pos="4124">
          <p15:clr>
            <a:srgbClr val="FBAE40"/>
          </p15:clr>
        </p15:guide>
        <p15:guide id="4" orient="horz" pos="1876">
          <p15:clr>
            <a:srgbClr val="9FCC3B"/>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half_subtitl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181FBF-FF29-7EEB-B956-87316803BB80}"/>
              </a:ext>
            </a:extLst>
          </p:cNvPr>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a:extLst>
              <a:ext uri="{FF2B5EF4-FFF2-40B4-BE49-F238E27FC236}">
                <a16:creationId xmlns:a16="http://schemas.microsoft.com/office/drawing/2014/main" id="{F534CF4F-FADD-27CF-D87D-D9D07A4A137B}"/>
              </a:ext>
            </a:extLst>
          </p:cNvPr>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11" name="Text Placeholder 2">
            <a:extLst>
              <a:ext uri="{FF2B5EF4-FFF2-40B4-BE49-F238E27FC236}">
                <a16:creationId xmlns:a16="http://schemas.microsoft.com/office/drawing/2014/main" id="{087C9B7B-EA93-3AB0-06E0-7F98E483636F}"/>
              </a:ext>
            </a:extLst>
          </p:cNvPr>
          <p:cNvSpPr>
            <a:spLocks noGrp="1"/>
          </p:cNvSpPr>
          <p:nvPr>
            <p:ph type="body" idx="15" hasCustomPrompt="1"/>
          </p:nvPr>
        </p:nvSpPr>
        <p:spPr>
          <a:xfrm>
            <a:off x="433473" y="2707856"/>
            <a:ext cx="52116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4" name="Content Placeholder 2">
            <a:extLst>
              <a:ext uri="{FF2B5EF4-FFF2-40B4-BE49-F238E27FC236}">
                <a16:creationId xmlns:a16="http://schemas.microsoft.com/office/drawing/2014/main" id="{4DEDEE7F-F97B-7B97-02BF-AF74423C78AE}"/>
              </a:ext>
            </a:extLst>
          </p:cNvPr>
          <p:cNvSpPr>
            <a:spLocks noGrp="1"/>
          </p:cNvSpPr>
          <p:nvPr>
            <p:ph idx="1" hasCustomPrompt="1"/>
          </p:nvPr>
        </p:nvSpPr>
        <p:spPr>
          <a:xfrm>
            <a:off x="433473" y="3519012"/>
            <a:ext cx="5211677" cy="2700813"/>
          </a:xfrm>
          <a:prstGeom prst="rect">
            <a:avLst/>
          </a:prstGeom>
        </p:spPr>
        <p:txBody>
          <a:bodyPr bIns="0"/>
          <a:lstStyle/>
          <a:p>
            <a:pPr lvl="0"/>
            <a:r>
              <a:rPr lang="en-GB"/>
              <a:t>Text goes here</a:t>
            </a:r>
            <a:endParaRPr lang="en-US"/>
          </a:p>
        </p:txBody>
      </p:sp>
      <p:sp>
        <p:nvSpPr>
          <p:cNvPr id="7" name="Rectangle 6">
            <a:extLst>
              <a:ext uri="{FF2B5EF4-FFF2-40B4-BE49-F238E27FC236}">
                <a16:creationId xmlns:a16="http://schemas.microsoft.com/office/drawing/2014/main" id="{C791FD6D-ACBB-795F-A648-16926841CC51}"/>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EB655E7-91E1-1C07-7B06-2DA668B7F525}"/>
              </a:ext>
            </a:extLst>
          </p:cNvPr>
          <p:cNvSpPr>
            <a:spLocks noGrp="1"/>
          </p:cNvSpPr>
          <p:nvPr>
            <p:ph idx="14"/>
          </p:nvPr>
        </p:nvSpPr>
        <p:spPr>
          <a:xfrm>
            <a:off x="6554756" y="458788"/>
            <a:ext cx="5211794" cy="5761037"/>
          </a:xfrm>
          <a:prstGeom prst="rect">
            <a:avLst/>
          </a:prstGeom>
        </p:spPr>
        <p:txBody>
          <a:bodyPr bIns="0"/>
          <a:lstStyle/>
          <a:p>
            <a:pPr lvl="0"/>
            <a:r>
              <a:rPr lang="en-GB"/>
              <a:t>Click to edit Master text styles</a:t>
            </a:r>
          </a:p>
        </p:txBody>
      </p:sp>
      <p:sp>
        <p:nvSpPr>
          <p:cNvPr id="14" name="Slide Number Placeholder 5">
            <a:extLst>
              <a:ext uri="{FF2B5EF4-FFF2-40B4-BE49-F238E27FC236}">
                <a16:creationId xmlns:a16="http://schemas.microsoft.com/office/drawing/2014/main" id="{BCB23B47-37ED-75C0-0F34-9D3C03F7930F}"/>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4231784831"/>
      </p:ext>
    </p:extLst>
  </p:cSld>
  <p:clrMapOvr>
    <a:masterClrMapping/>
  </p:clrMapOvr>
  <p:extLst>
    <p:ext uri="{DCECCB84-F9BA-43D5-87BE-67443E8EF086}">
      <p15:sldGuideLst xmlns:p15="http://schemas.microsoft.com/office/powerpoint/2012/main">
        <p15:guide id="1" pos="3556">
          <p15:clr>
            <a:srgbClr val="FBAE40"/>
          </p15:clr>
        </p15:guide>
        <p15:guide id="2" pos="3840">
          <p15:clr>
            <a:srgbClr val="FBAE40"/>
          </p15:clr>
        </p15:guide>
        <p15:guide id="3" pos="4124">
          <p15:clr>
            <a:srgbClr val="FBAE40"/>
          </p15:clr>
        </p15:guide>
        <p15:guide id="4" orient="horz" pos="1876">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half_head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791FD6D-ACBB-795F-A648-16926841CC51}"/>
              </a:ext>
              <a:ext uri="{C183D7F6-B498-43B3-948B-1728B52AA6E4}">
                <adec:decorative xmlns:adec="http://schemas.microsoft.com/office/drawing/2017/decorative" val="1"/>
              </a:ext>
            </a:extLst>
          </p:cNvPr>
          <p:cNvSpPr/>
          <p:nvPr userDrawn="1"/>
        </p:nvSpPr>
        <p:spPr>
          <a:xfrm>
            <a:off x="6096000" y="1358900"/>
            <a:ext cx="6096000" cy="54991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774E01E-D3F9-8614-6E3C-62268CBD2CB4}"/>
              </a:ext>
              <a:ext uri="{C183D7F6-B498-43B3-948B-1728B52AA6E4}">
                <adec:decorative xmlns:adec="http://schemas.microsoft.com/office/drawing/2017/decorative" val="1"/>
              </a:ext>
            </a:extLst>
          </p:cNvPr>
          <p:cNvSpPr/>
          <p:nvPr userDrawn="1"/>
        </p:nvSpPr>
        <p:spPr>
          <a:xfrm>
            <a:off x="0" y="-1"/>
            <a:ext cx="12192000" cy="13589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iversity of Nottingham castle icon">
            <a:extLst>
              <a:ext uri="{FF2B5EF4-FFF2-40B4-BE49-F238E27FC236}">
                <a16:creationId xmlns:a16="http://schemas.microsoft.com/office/drawing/2014/main" id="{D7395279-FD9F-F3B7-B55E-F407BE7B3E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00113" cy="900112"/>
          </a:xfrm>
          <a:prstGeom prst="rect">
            <a:avLst/>
          </a:prstGeom>
        </p:spPr>
      </p:pic>
      <p:sp>
        <p:nvSpPr>
          <p:cNvPr id="6" name="Title Placeholder 1">
            <a:extLst>
              <a:ext uri="{FF2B5EF4-FFF2-40B4-BE49-F238E27FC236}">
                <a16:creationId xmlns:a16="http://schemas.microsoft.com/office/drawing/2014/main" id="{F91BDDD1-ABB8-5513-0EBE-12EB29040A15}"/>
              </a:ext>
            </a:extLst>
          </p:cNvPr>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solidFill>
                  <a:schemeClr val="bg1"/>
                </a:solidFill>
                <a:latin typeface="+mj-lt"/>
              </a:defRPr>
            </a:lvl1pPr>
          </a:lstStyle>
          <a:p>
            <a:r>
              <a:rPr lang="en-GB"/>
              <a:t>Your title goes here</a:t>
            </a:r>
            <a:endParaRPr lang="en-US"/>
          </a:p>
        </p:txBody>
      </p:sp>
      <p:sp>
        <p:nvSpPr>
          <p:cNvPr id="3" name="Content Placeholder 2">
            <a:extLst>
              <a:ext uri="{FF2B5EF4-FFF2-40B4-BE49-F238E27FC236}">
                <a16:creationId xmlns:a16="http://schemas.microsoft.com/office/drawing/2014/main" id="{97ECA4DB-7437-56B6-3837-AC3C5EEB09F8}"/>
              </a:ext>
            </a:extLst>
          </p:cNvPr>
          <p:cNvSpPr>
            <a:spLocks noGrp="1"/>
          </p:cNvSpPr>
          <p:nvPr>
            <p:ph idx="1" hasCustomPrompt="1"/>
          </p:nvPr>
        </p:nvSpPr>
        <p:spPr>
          <a:xfrm>
            <a:off x="433473" y="1817688"/>
            <a:ext cx="5219518" cy="4402138"/>
          </a:xfrm>
          <a:prstGeom prst="rect">
            <a:avLst/>
          </a:prstGeom>
        </p:spPr>
        <p:txBody>
          <a:bodyPr bIns="0"/>
          <a:lstStyle/>
          <a:p>
            <a:pPr lvl="0"/>
            <a:r>
              <a:rPr lang="en-GB"/>
              <a:t>Text goes here</a:t>
            </a:r>
            <a:endParaRPr lang="en-US"/>
          </a:p>
        </p:txBody>
      </p:sp>
      <p:sp>
        <p:nvSpPr>
          <p:cNvPr id="10" name="Content Placeholder 2">
            <a:extLst>
              <a:ext uri="{FF2B5EF4-FFF2-40B4-BE49-F238E27FC236}">
                <a16:creationId xmlns:a16="http://schemas.microsoft.com/office/drawing/2014/main" id="{BEB655E7-91E1-1C07-7B06-2DA668B7F525}"/>
              </a:ext>
            </a:extLst>
          </p:cNvPr>
          <p:cNvSpPr>
            <a:spLocks noGrp="1"/>
          </p:cNvSpPr>
          <p:nvPr>
            <p:ph idx="14"/>
          </p:nvPr>
        </p:nvSpPr>
        <p:spPr>
          <a:xfrm>
            <a:off x="6554756" y="1812413"/>
            <a:ext cx="5211794" cy="4407411"/>
          </a:xfrm>
          <a:prstGeom prst="rect">
            <a:avLst/>
          </a:prstGeom>
        </p:spPr>
        <p:txBody>
          <a:bodyPr bIns="0"/>
          <a:lstStyle/>
          <a:p>
            <a:pPr lvl="0"/>
            <a:r>
              <a:rPr lang="en-GB"/>
              <a:t>Click to edit Master text styles</a:t>
            </a:r>
          </a:p>
        </p:txBody>
      </p:sp>
      <p:sp>
        <p:nvSpPr>
          <p:cNvPr id="13" name="Slide Number Placeholder 5">
            <a:extLst>
              <a:ext uri="{FF2B5EF4-FFF2-40B4-BE49-F238E27FC236}">
                <a16:creationId xmlns:a16="http://schemas.microsoft.com/office/drawing/2014/main" id="{81B6B00A-DA58-B7AA-2824-078C084AEA87}"/>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2752829433"/>
      </p:ext>
    </p:extLst>
  </p:cSld>
  <p:clrMapOvr>
    <a:masterClrMapping/>
  </p:clrMapOvr>
  <p:extLst>
    <p:ext uri="{DCECCB84-F9BA-43D5-87BE-67443E8EF086}">
      <p15:sldGuideLst xmlns:p15="http://schemas.microsoft.com/office/powerpoint/2012/main">
        <p15:guide id="1" pos="3556">
          <p15:clr>
            <a:srgbClr val="FBAE40"/>
          </p15:clr>
        </p15:guide>
        <p15:guide id="2" pos="3840">
          <p15:clr>
            <a:srgbClr val="FBAE40"/>
          </p15:clr>
        </p15:guide>
        <p15:guide id="3" pos="41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half_header_subtitl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791FD6D-ACBB-795F-A648-16926841CC51}"/>
              </a:ext>
              <a:ext uri="{C183D7F6-B498-43B3-948B-1728B52AA6E4}">
                <adec:decorative xmlns:adec="http://schemas.microsoft.com/office/drawing/2017/decorative" val="1"/>
              </a:ext>
            </a:extLst>
          </p:cNvPr>
          <p:cNvSpPr/>
          <p:nvPr userDrawn="1"/>
        </p:nvSpPr>
        <p:spPr>
          <a:xfrm>
            <a:off x="6096000" y="1358900"/>
            <a:ext cx="6096000" cy="54991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774E01E-D3F9-8614-6E3C-62268CBD2CB4}"/>
              </a:ext>
              <a:ext uri="{C183D7F6-B498-43B3-948B-1728B52AA6E4}">
                <adec:decorative xmlns:adec="http://schemas.microsoft.com/office/drawing/2017/decorative" val="1"/>
              </a:ext>
            </a:extLst>
          </p:cNvPr>
          <p:cNvSpPr/>
          <p:nvPr userDrawn="1"/>
        </p:nvSpPr>
        <p:spPr>
          <a:xfrm>
            <a:off x="0" y="-1"/>
            <a:ext cx="12192000" cy="13589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iversity of Nottingham castle icon">
            <a:extLst>
              <a:ext uri="{FF2B5EF4-FFF2-40B4-BE49-F238E27FC236}">
                <a16:creationId xmlns:a16="http://schemas.microsoft.com/office/drawing/2014/main" id="{D7395279-FD9F-F3B7-B55E-F407BE7B3E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00113" cy="900112"/>
          </a:xfrm>
          <a:prstGeom prst="rect">
            <a:avLst/>
          </a:prstGeom>
        </p:spPr>
      </p:pic>
      <p:sp>
        <p:nvSpPr>
          <p:cNvPr id="6" name="Title Placeholder 1">
            <a:extLst>
              <a:ext uri="{FF2B5EF4-FFF2-40B4-BE49-F238E27FC236}">
                <a16:creationId xmlns:a16="http://schemas.microsoft.com/office/drawing/2014/main" id="{F91BDDD1-ABB8-5513-0EBE-12EB29040A15}"/>
              </a:ext>
            </a:extLst>
          </p:cNvPr>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solidFill>
                  <a:schemeClr val="bg1"/>
                </a:solidFill>
                <a:latin typeface="+mj-lt"/>
              </a:defRPr>
            </a:lvl1pPr>
          </a:lstStyle>
          <a:p>
            <a:r>
              <a:rPr lang="en-GB"/>
              <a:t>Your title goes here</a:t>
            </a:r>
            <a:endParaRPr lang="en-US"/>
          </a:p>
        </p:txBody>
      </p:sp>
      <p:sp>
        <p:nvSpPr>
          <p:cNvPr id="9" name="Text Placeholder 2">
            <a:extLst>
              <a:ext uri="{FF2B5EF4-FFF2-40B4-BE49-F238E27FC236}">
                <a16:creationId xmlns:a16="http://schemas.microsoft.com/office/drawing/2014/main" id="{A116A886-E557-330B-11EE-42F5D3EE412A}"/>
              </a:ext>
            </a:extLst>
          </p:cNvPr>
          <p:cNvSpPr>
            <a:spLocks noGrp="1"/>
          </p:cNvSpPr>
          <p:nvPr>
            <p:ph type="body" idx="16" hasCustomPrompt="1"/>
          </p:nvPr>
        </p:nvSpPr>
        <p:spPr>
          <a:xfrm>
            <a:off x="433473" y="1812413"/>
            <a:ext cx="52116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8" name="Content Placeholder 2">
            <a:extLst>
              <a:ext uri="{FF2B5EF4-FFF2-40B4-BE49-F238E27FC236}">
                <a16:creationId xmlns:a16="http://schemas.microsoft.com/office/drawing/2014/main" id="{09079674-2601-E1DB-B666-2D0B774D04F2}"/>
              </a:ext>
            </a:extLst>
          </p:cNvPr>
          <p:cNvSpPr>
            <a:spLocks noGrp="1"/>
          </p:cNvSpPr>
          <p:nvPr>
            <p:ph idx="15" hasCustomPrompt="1"/>
          </p:nvPr>
        </p:nvSpPr>
        <p:spPr>
          <a:xfrm>
            <a:off x="433473" y="2623569"/>
            <a:ext cx="5211677" cy="3596255"/>
          </a:xfrm>
          <a:prstGeom prst="rect">
            <a:avLst/>
          </a:prstGeom>
        </p:spPr>
        <p:txBody>
          <a:bodyPr bIns="0"/>
          <a:lstStyle/>
          <a:p>
            <a:pPr lvl="0"/>
            <a:r>
              <a:rPr lang="en-GB"/>
              <a:t>Text goes here</a:t>
            </a:r>
            <a:endParaRPr lang="en-US"/>
          </a:p>
        </p:txBody>
      </p:sp>
      <p:sp>
        <p:nvSpPr>
          <p:cNvPr id="10" name="Content Placeholder 2">
            <a:extLst>
              <a:ext uri="{FF2B5EF4-FFF2-40B4-BE49-F238E27FC236}">
                <a16:creationId xmlns:a16="http://schemas.microsoft.com/office/drawing/2014/main" id="{BEB655E7-91E1-1C07-7B06-2DA668B7F525}"/>
              </a:ext>
            </a:extLst>
          </p:cNvPr>
          <p:cNvSpPr>
            <a:spLocks noGrp="1"/>
          </p:cNvSpPr>
          <p:nvPr>
            <p:ph idx="14"/>
          </p:nvPr>
        </p:nvSpPr>
        <p:spPr>
          <a:xfrm>
            <a:off x="6554756" y="1812413"/>
            <a:ext cx="5211794" cy="4407411"/>
          </a:xfrm>
          <a:prstGeom prst="rect">
            <a:avLst/>
          </a:prstGeom>
        </p:spPr>
        <p:txBody>
          <a:bodyPr bIns="0"/>
          <a:lstStyle/>
          <a:p>
            <a:pPr lvl="0"/>
            <a:r>
              <a:rPr lang="en-GB"/>
              <a:t>Click to edit Master text styles</a:t>
            </a:r>
          </a:p>
        </p:txBody>
      </p:sp>
      <p:sp>
        <p:nvSpPr>
          <p:cNvPr id="13" name="Slide Number Placeholder 5">
            <a:extLst>
              <a:ext uri="{FF2B5EF4-FFF2-40B4-BE49-F238E27FC236}">
                <a16:creationId xmlns:a16="http://schemas.microsoft.com/office/drawing/2014/main" id="{81B6B00A-DA58-B7AA-2824-078C084AEA87}"/>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3271496419"/>
      </p:ext>
    </p:extLst>
  </p:cSld>
  <p:clrMapOvr>
    <a:masterClrMapping/>
  </p:clrMapOvr>
  <p:extLst>
    <p:ext uri="{DCECCB84-F9BA-43D5-87BE-67443E8EF086}">
      <p15:sldGuideLst xmlns:p15="http://schemas.microsoft.com/office/powerpoint/2012/main">
        <p15:guide id="1" pos="3556">
          <p15:clr>
            <a:srgbClr val="FBAE40"/>
          </p15:clr>
        </p15:guide>
        <p15:guide id="2" pos="3840">
          <p15:clr>
            <a:srgbClr val="FBAE40"/>
          </p15:clr>
        </p15:guide>
        <p15:guide id="3" pos="41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thir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3C1180-494D-3A45-3D53-7113F7295561}"/>
              </a:ext>
            </a:extLst>
          </p:cNvPr>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a:extLst>
              <a:ext uri="{FF2B5EF4-FFF2-40B4-BE49-F238E27FC236}">
                <a16:creationId xmlns:a16="http://schemas.microsoft.com/office/drawing/2014/main" id="{0DCDDB14-B4F8-AF81-C172-8590ED48C960}"/>
              </a:ext>
            </a:extLst>
          </p:cNvPr>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4" name="Content Placeholder 2">
            <a:extLst>
              <a:ext uri="{FF2B5EF4-FFF2-40B4-BE49-F238E27FC236}">
                <a16:creationId xmlns:a16="http://schemas.microsoft.com/office/drawing/2014/main" id="{02E2F637-A3FE-B82F-49CB-F653C711B928}"/>
              </a:ext>
            </a:extLst>
          </p:cNvPr>
          <p:cNvSpPr>
            <a:spLocks noGrp="1"/>
          </p:cNvSpPr>
          <p:nvPr>
            <p:ph idx="1" hasCustomPrompt="1"/>
          </p:nvPr>
        </p:nvSpPr>
        <p:spPr>
          <a:xfrm>
            <a:off x="433472" y="2708904"/>
            <a:ext cx="7192877" cy="3510921"/>
          </a:xfrm>
          <a:prstGeom prst="rect">
            <a:avLst/>
          </a:prstGeom>
        </p:spPr>
        <p:txBody>
          <a:bodyPr bIns="0"/>
          <a:lstStyle/>
          <a:p>
            <a:pPr lvl="0"/>
            <a:r>
              <a:rPr lang="en-GB"/>
              <a:t>Text goes here</a:t>
            </a:r>
            <a:endParaRPr lang="en-US"/>
          </a:p>
        </p:txBody>
      </p:sp>
      <p:sp>
        <p:nvSpPr>
          <p:cNvPr id="7" name="Rectangle 6">
            <a:extLst>
              <a:ext uri="{FF2B5EF4-FFF2-40B4-BE49-F238E27FC236}">
                <a16:creationId xmlns:a16="http://schemas.microsoft.com/office/drawing/2014/main" id="{C791FD6D-ACBB-795F-A648-16926841CC51}"/>
              </a:ext>
              <a:ext uri="{C183D7F6-B498-43B3-948B-1728B52AA6E4}">
                <adec:decorative xmlns:adec="http://schemas.microsoft.com/office/drawing/2017/decorative" val="1"/>
              </a:ext>
            </a:extLst>
          </p:cNvPr>
          <p:cNvSpPr/>
          <p:nvPr userDrawn="1"/>
        </p:nvSpPr>
        <p:spPr>
          <a:xfrm>
            <a:off x="8075613" y="0"/>
            <a:ext cx="4116387"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EB655E7-91E1-1C07-7B06-2DA668B7F525}"/>
              </a:ext>
            </a:extLst>
          </p:cNvPr>
          <p:cNvSpPr>
            <a:spLocks noGrp="1"/>
          </p:cNvSpPr>
          <p:nvPr>
            <p:ph idx="14"/>
          </p:nvPr>
        </p:nvSpPr>
        <p:spPr>
          <a:xfrm>
            <a:off x="8526463" y="458788"/>
            <a:ext cx="3240087" cy="5761037"/>
          </a:xfrm>
          <a:prstGeom prst="rect">
            <a:avLst/>
          </a:prstGeom>
        </p:spPr>
        <p:txBody>
          <a:bodyPr bIns="0"/>
          <a:lstStyle/>
          <a:p>
            <a:pPr lvl="0"/>
            <a:r>
              <a:rPr lang="en-GB"/>
              <a:t>Click to edit Master text styles</a:t>
            </a:r>
          </a:p>
        </p:txBody>
      </p:sp>
      <p:sp>
        <p:nvSpPr>
          <p:cNvPr id="14" name="Slide Number Placeholder 5">
            <a:extLst>
              <a:ext uri="{FF2B5EF4-FFF2-40B4-BE49-F238E27FC236}">
                <a16:creationId xmlns:a16="http://schemas.microsoft.com/office/drawing/2014/main" id="{275EE26C-6F7A-8BE8-0244-7469236EB1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2742289785"/>
      </p:ext>
    </p:extLst>
  </p:cSld>
  <p:clrMapOvr>
    <a:masterClrMapping/>
  </p:clrMapOvr>
  <p:extLst>
    <p:ext uri="{DCECCB84-F9BA-43D5-87BE-67443E8EF086}">
      <p15:sldGuideLst xmlns:p15="http://schemas.microsoft.com/office/powerpoint/2012/main">
        <p15:guide id="1" pos="4804">
          <p15:clr>
            <a:srgbClr val="FBAE40"/>
          </p15:clr>
        </p15:guide>
        <p15:guide id="2" pos="5087">
          <p15:clr>
            <a:srgbClr val="FBAE40"/>
          </p15:clr>
        </p15:guide>
        <p15:guide id="3" pos="5371">
          <p15:clr>
            <a:srgbClr val="FBAE40"/>
          </p15:clr>
        </p15:guide>
        <p15:guide id="4" orient="horz" pos="1865">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blue">
    <p:bg>
      <p:bgPr>
        <a:solidFill>
          <a:schemeClr val="tx1"/>
        </a:solidFill>
        <a:effectLst/>
      </p:bgPr>
    </p:bg>
    <p:spTree>
      <p:nvGrpSpPr>
        <p:cNvPr id="1" name=""/>
        <p:cNvGrpSpPr/>
        <p:nvPr/>
      </p:nvGrpSpPr>
      <p:grpSpPr>
        <a:xfrm>
          <a:off x="0" y="0"/>
          <a:ext cx="0" cy="0"/>
          <a:chOff x="0" y="0"/>
          <a:chExt cx="0" cy="0"/>
        </a:xfrm>
      </p:grpSpPr>
      <p:pic>
        <p:nvPicPr>
          <p:cNvPr id="5" name="Picture 4" descr="University of Nottingham logo">
            <a:extLst>
              <a:ext uri="{FF2B5EF4-FFF2-40B4-BE49-F238E27FC236}">
                <a16:creationId xmlns:a16="http://schemas.microsoft.com/office/drawing/2014/main" id="{15DABD73-1F59-7DE4-286D-42E72C4D329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6553" cy="900112"/>
          </a:xfrm>
          <a:prstGeom prst="rect">
            <a:avLst/>
          </a:prstGeom>
        </p:spPr>
      </p:pic>
      <p:sp>
        <p:nvSpPr>
          <p:cNvPr id="2" name="Title 1">
            <a:extLst>
              <a:ext uri="{FF2B5EF4-FFF2-40B4-BE49-F238E27FC236}">
                <a16:creationId xmlns:a16="http://schemas.microsoft.com/office/drawing/2014/main" id="{DB6853EA-4853-ACD6-CC82-7D33A6FB25BF}"/>
              </a:ext>
            </a:extLst>
          </p:cNvPr>
          <p:cNvSpPr>
            <a:spLocks noGrp="1"/>
          </p:cNvSpPr>
          <p:nvPr>
            <p:ph type="ctrTitle" hasCustomPrompt="1"/>
          </p:nvPr>
        </p:nvSpPr>
        <p:spPr>
          <a:xfrm>
            <a:off x="425450" y="2258844"/>
            <a:ext cx="9598564" cy="1620837"/>
          </a:xfrm>
          <a:prstGeom prst="rect">
            <a:avLst/>
          </a:prstGeom>
        </p:spPr>
        <p:txBody>
          <a:bodyPr anchor="ctr"/>
          <a:lstStyle>
            <a:lvl1pPr algn="l">
              <a:lnSpc>
                <a:spcPts val="6000"/>
              </a:lnSpc>
              <a:defRPr sz="6000">
                <a:solidFill>
                  <a:schemeClr val="bg1"/>
                </a:solidFill>
              </a:defRPr>
            </a:lvl1pPr>
          </a:lstStyle>
          <a:p>
            <a:r>
              <a:rPr lang="en-GB"/>
              <a:t>The title of your presentation goes here</a:t>
            </a:r>
            <a:endParaRPr lang="en-US"/>
          </a:p>
        </p:txBody>
      </p:sp>
      <p:sp>
        <p:nvSpPr>
          <p:cNvPr id="3" name="Subtitle 2">
            <a:extLst>
              <a:ext uri="{FF2B5EF4-FFF2-40B4-BE49-F238E27FC236}">
                <a16:creationId xmlns:a16="http://schemas.microsoft.com/office/drawing/2014/main" id="{74A30556-8831-6682-C9D7-CE486771B94F}"/>
              </a:ext>
            </a:extLst>
          </p:cNvPr>
          <p:cNvSpPr>
            <a:spLocks noGrp="1"/>
          </p:cNvSpPr>
          <p:nvPr>
            <p:ph type="subTitle" idx="1" hasCustomPrompt="1"/>
          </p:nvPr>
        </p:nvSpPr>
        <p:spPr>
          <a:xfrm>
            <a:off x="425450" y="4244162"/>
            <a:ext cx="9598564" cy="720096"/>
          </a:xfrm>
          <a:prstGeom prst="rect">
            <a:avLst/>
          </a:prstGeom>
        </p:spPr>
        <p:txBody>
          <a:bodyPr>
            <a:normAutofit/>
          </a:bodyPr>
          <a:lstStyle>
            <a:lvl1pPr marL="0" indent="0" algn="l">
              <a:buNone/>
              <a:defRPr sz="32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7" name="Text Placeholder 9">
            <a:extLst>
              <a:ext uri="{FF2B5EF4-FFF2-40B4-BE49-F238E27FC236}">
                <a16:creationId xmlns:a16="http://schemas.microsoft.com/office/drawing/2014/main" id="{11077D18-4A41-F2FC-BDBD-1952BE2667C9}"/>
              </a:ext>
            </a:extLst>
          </p:cNvPr>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4" name="Picture Placeholder 2" descr="Partner logo.">
            <a:extLst>
              <a:ext uri="{FF2B5EF4-FFF2-40B4-BE49-F238E27FC236}">
                <a16:creationId xmlns:a16="http://schemas.microsoft.com/office/drawing/2014/main" id="{CBC67323-FEAE-C279-D467-27C99A9CED17}"/>
              </a:ext>
            </a:extLst>
          </p:cNvPr>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extLst>
      <p:ext uri="{BB962C8B-B14F-4D97-AF65-F5344CB8AC3E}">
        <p14:creationId xmlns:p14="http://schemas.microsoft.com/office/powerpoint/2010/main" val="3890043835"/>
      </p:ext>
    </p:extLst>
  </p:cSld>
  <p:clrMapOvr>
    <a:masterClrMapping/>
  </p:clrMapOvr>
  <p:extLst>
    <p:ext uri="{DCECCB84-F9BA-43D5-87BE-67443E8EF086}">
      <p15:sldGuideLst xmlns:p15="http://schemas.microsoft.com/office/powerpoint/2012/main">
        <p15:guide id="1" orient="horz" pos="1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third_NB">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3C1180-494D-3A45-3D53-7113F7295561}"/>
              </a:ext>
            </a:extLst>
          </p:cNvPr>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a:extLst>
              <a:ext uri="{FF2B5EF4-FFF2-40B4-BE49-F238E27FC236}">
                <a16:creationId xmlns:a16="http://schemas.microsoft.com/office/drawing/2014/main" id="{0DCDDB14-B4F8-AF81-C172-8590ED48C960}"/>
              </a:ext>
            </a:extLst>
          </p:cNvPr>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4" name="Content Placeholder 2">
            <a:extLst>
              <a:ext uri="{FF2B5EF4-FFF2-40B4-BE49-F238E27FC236}">
                <a16:creationId xmlns:a16="http://schemas.microsoft.com/office/drawing/2014/main" id="{02E2F637-A3FE-B82F-49CB-F653C711B928}"/>
              </a:ext>
            </a:extLst>
          </p:cNvPr>
          <p:cNvSpPr>
            <a:spLocks noGrp="1"/>
          </p:cNvSpPr>
          <p:nvPr>
            <p:ph idx="1" hasCustomPrompt="1"/>
          </p:nvPr>
        </p:nvSpPr>
        <p:spPr>
          <a:xfrm>
            <a:off x="433472" y="2708904"/>
            <a:ext cx="7192877" cy="3510921"/>
          </a:xfrm>
          <a:prstGeom prst="rect">
            <a:avLst/>
          </a:prstGeom>
        </p:spPr>
        <p:txBody>
          <a:bodyPr bIns="0"/>
          <a:lstStyle/>
          <a:p>
            <a:pPr lvl="0"/>
            <a:r>
              <a:rPr lang="en-GB"/>
              <a:t>Text goes here</a:t>
            </a:r>
            <a:endParaRPr lang="en-US"/>
          </a:p>
        </p:txBody>
      </p:sp>
      <p:sp>
        <p:nvSpPr>
          <p:cNvPr id="7" name="Rectangle 6">
            <a:extLst>
              <a:ext uri="{FF2B5EF4-FFF2-40B4-BE49-F238E27FC236}">
                <a16:creationId xmlns:a16="http://schemas.microsoft.com/office/drawing/2014/main" id="{C791FD6D-ACBB-795F-A648-16926841CC51}"/>
              </a:ext>
              <a:ext uri="{C183D7F6-B498-43B3-948B-1728B52AA6E4}">
                <adec:decorative xmlns:adec="http://schemas.microsoft.com/office/drawing/2017/decorative" val="1"/>
              </a:ext>
            </a:extLst>
          </p:cNvPr>
          <p:cNvSpPr/>
          <p:nvPr userDrawn="1"/>
        </p:nvSpPr>
        <p:spPr>
          <a:xfrm>
            <a:off x="8075613" y="0"/>
            <a:ext cx="4116387" cy="6858000"/>
          </a:xfrm>
          <a:prstGeom prst="rect">
            <a:avLst/>
          </a:prstGeom>
          <a:solidFill>
            <a:srgbClr val="112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EB655E7-91E1-1C07-7B06-2DA668B7F525}"/>
              </a:ext>
            </a:extLst>
          </p:cNvPr>
          <p:cNvSpPr>
            <a:spLocks noGrp="1"/>
          </p:cNvSpPr>
          <p:nvPr>
            <p:ph idx="14"/>
          </p:nvPr>
        </p:nvSpPr>
        <p:spPr>
          <a:xfrm>
            <a:off x="8526463" y="458788"/>
            <a:ext cx="3240087" cy="5761037"/>
          </a:xfrm>
          <a:prstGeom prst="rect">
            <a:avLst/>
          </a:prstGeom>
        </p:spPr>
        <p:txBody>
          <a:bodyPr bIns="0"/>
          <a:lstStyle>
            <a:lvl1pPr>
              <a:defRPr>
                <a:solidFill>
                  <a:srgbClr val="FAF6EF"/>
                </a:solidFill>
              </a:defRPr>
            </a:lvl1pPr>
          </a:lstStyle>
          <a:p>
            <a:pPr lvl="0"/>
            <a:r>
              <a:rPr lang="en-GB"/>
              <a:t>Click to edit Master text styles</a:t>
            </a:r>
          </a:p>
        </p:txBody>
      </p:sp>
      <p:sp>
        <p:nvSpPr>
          <p:cNvPr id="14" name="Slide Number Placeholder 5">
            <a:extLst>
              <a:ext uri="{FF2B5EF4-FFF2-40B4-BE49-F238E27FC236}">
                <a16:creationId xmlns:a16="http://schemas.microsoft.com/office/drawing/2014/main" id="{275EE26C-6F7A-8BE8-0244-7469236EB1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195705746"/>
      </p:ext>
    </p:extLst>
  </p:cSld>
  <p:clrMapOvr>
    <a:masterClrMapping/>
  </p:clrMapOvr>
  <p:extLst>
    <p:ext uri="{DCECCB84-F9BA-43D5-87BE-67443E8EF086}">
      <p15:sldGuideLst xmlns:p15="http://schemas.microsoft.com/office/powerpoint/2012/main">
        <p15:guide id="1" pos="4804">
          <p15:clr>
            <a:srgbClr val="FBAE40"/>
          </p15:clr>
        </p15:guide>
        <p15:guide id="2" pos="5087">
          <p15:clr>
            <a:srgbClr val="FBAE40"/>
          </p15:clr>
        </p15:guide>
        <p15:guide id="3" pos="5371">
          <p15:clr>
            <a:srgbClr val="FBAE40"/>
          </p15:clr>
        </p15:guide>
        <p15:guide id="4" orient="horz" pos="1865">
          <p15:clr>
            <a:srgbClr val="9FCC3B"/>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third_subtitl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BBED16-29E0-32E0-53EF-E6BDB0D777AB}"/>
              </a:ext>
            </a:extLst>
          </p:cNvPr>
          <p:cNvSpPr/>
          <p:nvPr userDrawn="1"/>
        </p:nvSpPr>
        <p:spPr>
          <a:xfrm>
            <a:off x="-1315704" y="2258900"/>
            <a:ext cx="1284984" cy="719250"/>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3" name="Title Placeholder 1">
            <a:extLst>
              <a:ext uri="{FF2B5EF4-FFF2-40B4-BE49-F238E27FC236}">
                <a16:creationId xmlns:a16="http://schemas.microsoft.com/office/drawing/2014/main" id="{EE7D4E18-50DC-7E45-B2D8-00BB10340B44}"/>
              </a:ext>
            </a:extLst>
          </p:cNvPr>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Text Placeholder 2">
            <a:extLst>
              <a:ext uri="{FF2B5EF4-FFF2-40B4-BE49-F238E27FC236}">
                <a16:creationId xmlns:a16="http://schemas.microsoft.com/office/drawing/2014/main" id="{0E56A981-CD9B-8BA7-562F-FBFBA8722568}"/>
              </a:ext>
            </a:extLst>
          </p:cNvPr>
          <p:cNvSpPr>
            <a:spLocks noGrp="1"/>
          </p:cNvSpPr>
          <p:nvPr>
            <p:ph type="body" idx="15" hasCustomPrompt="1"/>
          </p:nvPr>
        </p:nvSpPr>
        <p:spPr>
          <a:xfrm>
            <a:off x="433473" y="2708904"/>
            <a:ext cx="71928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6" name="Content Placeholder 2">
            <a:extLst>
              <a:ext uri="{FF2B5EF4-FFF2-40B4-BE49-F238E27FC236}">
                <a16:creationId xmlns:a16="http://schemas.microsoft.com/office/drawing/2014/main" id="{0D55CA27-D589-3763-3734-33D517728468}"/>
              </a:ext>
            </a:extLst>
          </p:cNvPr>
          <p:cNvSpPr>
            <a:spLocks noGrp="1"/>
          </p:cNvSpPr>
          <p:nvPr>
            <p:ph idx="1" hasCustomPrompt="1"/>
          </p:nvPr>
        </p:nvSpPr>
        <p:spPr>
          <a:xfrm>
            <a:off x="433473" y="3520060"/>
            <a:ext cx="7192877" cy="2699765"/>
          </a:xfrm>
          <a:prstGeom prst="rect">
            <a:avLst/>
          </a:prstGeom>
        </p:spPr>
        <p:txBody>
          <a:bodyPr bIns="0"/>
          <a:lstStyle/>
          <a:p>
            <a:pPr lvl="0"/>
            <a:r>
              <a:rPr lang="en-GB"/>
              <a:t>Text goes here</a:t>
            </a:r>
            <a:endParaRPr lang="en-US"/>
          </a:p>
        </p:txBody>
      </p:sp>
      <p:sp>
        <p:nvSpPr>
          <p:cNvPr id="7" name="Rectangle 6">
            <a:extLst>
              <a:ext uri="{FF2B5EF4-FFF2-40B4-BE49-F238E27FC236}">
                <a16:creationId xmlns:a16="http://schemas.microsoft.com/office/drawing/2014/main" id="{C791FD6D-ACBB-795F-A648-16926841CC51}"/>
              </a:ext>
              <a:ext uri="{C183D7F6-B498-43B3-948B-1728B52AA6E4}">
                <adec:decorative xmlns:adec="http://schemas.microsoft.com/office/drawing/2017/decorative" val="1"/>
              </a:ext>
            </a:extLst>
          </p:cNvPr>
          <p:cNvSpPr/>
          <p:nvPr userDrawn="1"/>
        </p:nvSpPr>
        <p:spPr>
          <a:xfrm>
            <a:off x="8075613" y="0"/>
            <a:ext cx="4116387" cy="68580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EB655E7-91E1-1C07-7B06-2DA668B7F525}"/>
              </a:ext>
            </a:extLst>
          </p:cNvPr>
          <p:cNvSpPr>
            <a:spLocks noGrp="1"/>
          </p:cNvSpPr>
          <p:nvPr>
            <p:ph idx="14"/>
          </p:nvPr>
        </p:nvSpPr>
        <p:spPr>
          <a:xfrm>
            <a:off x="8526463" y="458788"/>
            <a:ext cx="3240087" cy="5761037"/>
          </a:xfrm>
          <a:prstGeom prst="rect">
            <a:avLst/>
          </a:prstGeom>
        </p:spPr>
        <p:txBody>
          <a:bodyPr bIns="0"/>
          <a:lstStyle/>
          <a:p>
            <a:pPr lvl="0"/>
            <a:r>
              <a:rPr lang="en-GB"/>
              <a:t>Click to edit Master text styles</a:t>
            </a:r>
          </a:p>
        </p:txBody>
      </p:sp>
      <p:sp>
        <p:nvSpPr>
          <p:cNvPr id="14" name="Slide Number Placeholder 5">
            <a:extLst>
              <a:ext uri="{FF2B5EF4-FFF2-40B4-BE49-F238E27FC236}">
                <a16:creationId xmlns:a16="http://schemas.microsoft.com/office/drawing/2014/main" id="{246B96E7-E547-78AA-C543-83A207229589}"/>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1198154782"/>
      </p:ext>
    </p:extLst>
  </p:cSld>
  <p:clrMapOvr>
    <a:masterClrMapping/>
  </p:clrMapOvr>
  <p:extLst>
    <p:ext uri="{DCECCB84-F9BA-43D5-87BE-67443E8EF086}">
      <p15:sldGuideLst xmlns:p15="http://schemas.microsoft.com/office/powerpoint/2012/main">
        <p15:guide id="1" pos="4804">
          <p15:clr>
            <a:srgbClr val="FBAE40"/>
          </p15:clr>
        </p15:guide>
        <p15:guide id="2" pos="5087">
          <p15:clr>
            <a:srgbClr val="FBAE40"/>
          </p15:clr>
        </p15:guide>
        <p15:guide id="3" pos="5371">
          <p15:clr>
            <a:srgbClr val="FBAE40"/>
          </p15:clr>
        </p15:guide>
        <p15:guide id="4" orient="horz" pos="1876">
          <p15:clr>
            <a:srgbClr val="9FCC3B"/>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third_subtitle_N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BBED16-29E0-32E0-53EF-E6BDB0D777AB}"/>
              </a:ext>
            </a:extLst>
          </p:cNvPr>
          <p:cNvSpPr/>
          <p:nvPr userDrawn="1"/>
        </p:nvSpPr>
        <p:spPr>
          <a:xfrm>
            <a:off x="-1315704" y="2258900"/>
            <a:ext cx="1284984" cy="719250"/>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3" name="Title Placeholder 1">
            <a:extLst>
              <a:ext uri="{FF2B5EF4-FFF2-40B4-BE49-F238E27FC236}">
                <a16:creationId xmlns:a16="http://schemas.microsoft.com/office/drawing/2014/main" id="{EE7D4E18-50DC-7E45-B2D8-00BB10340B44}"/>
              </a:ext>
            </a:extLst>
          </p:cNvPr>
          <p:cNvSpPr>
            <a:spLocks noGrp="1"/>
          </p:cNvSpPr>
          <p:nvPr>
            <p:ph type="title" hasCustomPrompt="1"/>
          </p:nvPr>
        </p:nvSpPr>
        <p:spPr>
          <a:xfrm>
            <a:off x="433473" y="1358900"/>
            <a:ext cx="7192876"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Text Placeholder 2">
            <a:extLst>
              <a:ext uri="{FF2B5EF4-FFF2-40B4-BE49-F238E27FC236}">
                <a16:creationId xmlns:a16="http://schemas.microsoft.com/office/drawing/2014/main" id="{0E56A981-CD9B-8BA7-562F-FBFBA8722568}"/>
              </a:ext>
            </a:extLst>
          </p:cNvPr>
          <p:cNvSpPr>
            <a:spLocks noGrp="1"/>
          </p:cNvSpPr>
          <p:nvPr>
            <p:ph type="body" idx="15" hasCustomPrompt="1"/>
          </p:nvPr>
        </p:nvSpPr>
        <p:spPr>
          <a:xfrm>
            <a:off x="433473" y="2708904"/>
            <a:ext cx="7192877" cy="450367"/>
          </a:xfrm>
          <a:prstGeom prst="rect">
            <a:avLst/>
          </a:prstGeom>
        </p:spPr>
        <p:txBody>
          <a:bodyPr anchor="b">
            <a:noAutofit/>
          </a:bodyPr>
          <a:lstStyle>
            <a:lvl1pPr marL="0" indent="0">
              <a:buNone/>
              <a:defRPr sz="3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Subheading goes here</a:t>
            </a:r>
          </a:p>
        </p:txBody>
      </p:sp>
      <p:sp>
        <p:nvSpPr>
          <p:cNvPr id="6" name="Content Placeholder 2">
            <a:extLst>
              <a:ext uri="{FF2B5EF4-FFF2-40B4-BE49-F238E27FC236}">
                <a16:creationId xmlns:a16="http://schemas.microsoft.com/office/drawing/2014/main" id="{0D55CA27-D589-3763-3734-33D517728468}"/>
              </a:ext>
            </a:extLst>
          </p:cNvPr>
          <p:cNvSpPr>
            <a:spLocks noGrp="1"/>
          </p:cNvSpPr>
          <p:nvPr>
            <p:ph idx="1" hasCustomPrompt="1"/>
          </p:nvPr>
        </p:nvSpPr>
        <p:spPr>
          <a:xfrm>
            <a:off x="433473" y="3520060"/>
            <a:ext cx="7192877" cy="2699765"/>
          </a:xfrm>
          <a:prstGeom prst="rect">
            <a:avLst/>
          </a:prstGeom>
        </p:spPr>
        <p:txBody>
          <a:bodyPr bIns="0"/>
          <a:lstStyle/>
          <a:p>
            <a:pPr lvl="0"/>
            <a:r>
              <a:rPr lang="en-GB"/>
              <a:t>Text goes here</a:t>
            </a:r>
            <a:endParaRPr lang="en-US"/>
          </a:p>
        </p:txBody>
      </p:sp>
      <p:sp>
        <p:nvSpPr>
          <p:cNvPr id="7" name="Rectangle 6">
            <a:extLst>
              <a:ext uri="{FF2B5EF4-FFF2-40B4-BE49-F238E27FC236}">
                <a16:creationId xmlns:a16="http://schemas.microsoft.com/office/drawing/2014/main" id="{C791FD6D-ACBB-795F-A648-16926841CC51}"/>
              </a:ext>
              <a:ext uri="{C183D7F6-B498-43B3-948B-1728B52AA6E4}">
                <adec:decorative xmlns:adec="http://schemas.microsoft.com/office/drawing/2017/decorative" val="1"/>
              </a:ext>
            </a:extLst>
          </p:cNvPr>
          <p:cNvSpPr/>
          <p:nvPr userDrawn="1"/>
        </p:nvSpPr>
        <p:spPr>
          <a:xfrm>
            <a:off x="8075613" y="0"/>
            <a:ext cx="4116387" cy="6858000"/>
          </a:xfrm>
          <a:prstGeom prst="rect">
            <a:avLst/>
          </a:prstGeom>
          <a:solidFill>
            <a:srgbClr val="112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EB655E7-91E1-1C07-7B06-2DA668B7F525}"/>
              </a:ext>
            </a:extLst>
          </p:cNvPr>
          <p:cNvSpPr>
            <a:spLocks noGrp="1"/>
          </p:cNvSpPr>
          <p:nvPr>
            <p:ph idx="14"/>
          </p:nvPr>
        </p:nvSpPr>
        <p:spPr>
          <a:xfrm>
            <a:off x="8526463" y="440315"/>
            <a:ext cx="3240087" cy="5761037"/>
          </a:xfrm>
          <a:prstGeom prst="rect">
            <a:avLst/>
          </a:prstGeom>
        </p:spPr>
        <p:txBody>
          <a:bodyPr bIns="0"/>
          <a:lstStyle>
            <a:lvl1pPr>
              <a:defRPr>
                <a:solidFill>
                  <a:srgbClr val="FAF6EF"/>
                </a:solidFill>
              </a:defRPr>
            </a:lvl1pPr>
          </a:lstStyle>
          <a:p>
            <a:pPr lvl="0"/>
            <a:r>
              <a:rPr lang="en-GB"/>
              <a:t>Click to edit Master text styles</a:t>
            </a:r>
          </a:p>
        </p:txBody>
      </p:sp>
      <p:sp>
        <p:nvSpPr>
          <p:cNvPr id="14" name="Slide Number Placeholder 5">
            <a:extLst>
              <a:ext uri="{FF2B5EF4-FFF2-40B4-BE49-F238E27FC236}">
                <a16:creationId xmlns:a16="http://schemas.microsoft.com/office/drawing/2014/main" id="{246B96E7-E547-78AA-C543-83A207229589}"/>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2733349342"/>
      </p:ext>
    </p:extLst>
  </p:cSld>
  <p:clrMapOvr>
    <a:masterClrMapping/>
  </p:clrMapOvr>
  <p:extLst>
    <p:ext uri="{DCECCB84-F9BA-43D5-87BE-67443E8EF086}">
      <p15:sldGuideLst xmlns:p15="http://schemas.microsoft.com/office/powerpoint/2012/main">
        <p15:guide id="1" pos="4804">
          <p15:clr>
            <a:srgbClr val="FBAE40"/>
          </p15:clr>
        </p15:guide>
        <p15:guide id="2" pos="5087">
          <p15:clr>
            <a:srgbClr val="FBAE40"/>
          </p15:clr>
        </p15:guide>
        <p15:guide id="3" pos="5371">
          <p15:clr>
            <a:srgbClr val="FBAE40"/>
          </p15:clr>
        </p15:guide>
        <p15:guide id="4" orient="horz" pos="1876">
          <p15:clr>
            <a:srgbClr val="9FCC3B"/>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_column_1">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5AA1B0-C99D-5E34-36D6-FAE430BD23A4}"/>
              </a:ext>
            </a:extLst>
          </p:cNvPr>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6" name="TextBox 5">
            <a:extLst>
              <a:ext uri="{FF2B5EF4-FFF2-40B4-BE49-F238E27FC236}">
                <a16:creationId xmlns:a16="http://schemas.microsoft.com/office/drawing/2014/main" id="{5F355204-F707-A2D7-9431-4397130C1DC7}"/>
              </a:ext>
            </a:extLst>
          </p:cNvPr>
          <p:cNvSpPr txBox="1"/>
          <p:nvPr userDrawn="1"/>
        </p:nvSpPr>
        <p:spPr>
          <a:xfrm>
            <a:off x="343005" y="1593063"/>
            <a:ext cx="1448319" cy="1323439"/>
          </a:xfrm>
          <a:prstGeom prst="rect">
            <a:avLst/>
          </a:prstGeom>
          <a:noFill/>
        </p:spPr>
        <p:txBody>
          <a:bodyPr wrap="square">
            <a:spAutoFit/>
          </a:bodyPr>
          <a:lstStyle/>
          <a:p>
            <a:pPr lvl="0"/>
            <a:r>
              <a:rPr lang="en-GB" sz="8000" b="1">
                <a:solidFill>
                  <a:srgbClr val="009BC1"/>
                </a:solidFill>
              </a:rPr>
              <a:t>01</a:t>
            </a:r>
          </a:p>
        </p:txBody>
      </p:sp>
      <p:sp>
        <p:nvSpPr>
          <p:cNvPr id="3" name="Content Placeholder 2">
            <a:extLst>
              <a:ext uri="{FF2B5EF4-FFF2-40B4-BE49-F238E27FC236}">
                <a16:creationId xmlns:a16="http://schemas.microsoft.com/office/drawing/2014/main" id="{97ECA4DB-7437-56B6-3837-AC3C5EEB09F8}"/>
              </a:ext>
            </a:extLst>
          </p:cNvPr>
          <p:cNvSpPr>
            <a:spLocks noGrp="1"/>
          </p:cNvSpPr>
          <p:nvPr>
            <p:ph idx="1" hasCustomPrompt="1"/>
          </p:nvPr>
        </p:nvSpPr>
        <p:spPr>
          <a:xfrm>
            <a:off x="425451"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7" name="TextBox 6">
            <a:extLst>
              <a:ext uri="{FF2B5EF4-FFF2-40B4-BE49-F238E27FC236}">
                <a16:creationId xmlns:a16="http://schemas.microsoft.com/office/drawing/2014/main" id="{669B91C6-3DB9-F614-38EC-2285A437201C}"/>
              </a:ext>
            </a:extLst>
          </p:cNvPr>
          <p:cNvSpPr txBox="1"/>
          <p:nvPr userDrawn="1"/>
        </p:nvSpPr>
        <p:spPr>
          <a:xfrm>
            <a:off x="4294951" y="1593063"/>
            <a:ext cx="1448319" cy="1323439"/>
          </a:xfrm>
          <a:prstGeom prst="rect">
            <a:avLst/>
          </a:prstGeom>
          <a:noFill/>
        </p:spPr>
        <p:txBody>
          <a:bodyPr wrap="square">
            <a:spAutoFit/>
          </a:bodyPr>
          <a:lstStyle/>
          <a:p>
            <a:pPr lvl="0"/>
            <a:r>
              <a:rPr lang="en-GB" sz="8000" b="1">
                <a:solidFill>
                  <a:srgbClr val="009BC1"/>
                </a:solidFill>
              </a:rPr>
              <a:t>02</a:t>
            </a:r>
          </a:p>
        </p:txBody>
      </p:sp>
      <p:sp>
        <p:nvSpPr>
          <p:cNvPr id="8" name="Content Placeholder 2">
            <a:extLst>
              <a:ext uri="{FF2B5EF4-FFF2-40B4-BE49-F238E27FC236}">
                <a16:creationId xmlns:a16="http://schemas.microsoft.com/office/drawing/2014/main" id="{E5178B68-4973-59C0-D306-617FE8FC88C2}"/>
              </a:ext>
            </a:extLst>
          </p:cNvPr>
          <p:cNvSpPr>
            <a:spLocks noGrp="1"/>
          </p:cNvSpPr>
          <p:nvPr>
            <p:ph idx="16" hasCustomPrompt="1"/>
          </p:nvPr>
        </p:nvSpPr>
        <p:spPr>
          <a:xfrm>
            <a:off x="4385772"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9" name="TextBox 8">
            <a:extLst>
              <a:ext uri="{FF2B5EF4-FFF2-40B4-BE49-F238E27FC236}">
                <a16:creationId xmlns:a16="http://schemas.microsoft.com/office/drawing/2014/main" id="{0AC90D3A-884C-1A78-8C9D-522CF00F72B3}"/>
              </a:ext>
            </a:extLst>
          </p:cNvPr>
          <p:cNvSpPr txBox="1"/>
          <p:nvPr userDrawn="1"/>
        </p:nvSpPr>
        <p:spPr>
          <a:xfrm>
            <a:off x="8246897" y="1572882"/>
            <a:ext cx="1448319" cy="1323439"/>
          </a:xfrm>
          <a:prstGeom prst="rect">
            <a:avLst/>
          </a:prstGeom>
          <a:noFill/>
        </p:spPr>
        <p:txBody>
          <a:bodyPr wrap="square">
            <a:spAutoFit/>
          </a:bodyPr>
          <a:lstStyle/>
          <a:p>
            <a:pPr lvl="0"/>
            <a:r>
              <a:rPr lang="en-GB" sz="8000" b="1">
                <a:solidFill>
                  <a:srgbClr val="009BC1"/>
                </a:solidFill>
              </a:rPr>
              <a:t>03</a:t>
            </a:r>
          </a:p>
        </p:txBody>
      </p:sp>
      <p:sp>
        <p:nvSpPr>
          <p:cNvPr id="10" name="Content Placeholder 2">
            <a:extLst>
              <a:ext uri="{FF2B5EF4-FFF2-40B4-BE49-F238E27FC236}">
                <a16:creationId xmlns:a16="http://schemas.microsoft.com/office/drawing/2014/main" id="{6988ED98-95EA-FDDD-D6DB-6552BA7D87B7}"/>
              </a:ext>
            </a:extLst>
          </p:cNvPr>
          <p:cNvSpPr>
            <a:spLocks noGrp="1"/>
          </p:cNvSpPr>
          <p:nvPr>
            <p:ph idx="18" hasCustomPrompt="1"/>
          </p:nvPr>
        </p:nvSpPr>
        <p:spPr>
          <a:xfrm>
            <a:off x="8346300"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5" name="Slide Number Placeholder 5">
            <a:extLst>
              <a:ext uri="{FF2B5EF4-FFF2-40B4-BE49-F238E27FC236}">
                <a16:creationId xmlns:a16="http://schemas.microsoft.com/office/drawing/2014/main" id="{6933EE2B-307D-7AE4-C35B-9A718BF028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1103851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_column_2">
    <p:bg>
      <p:bgPr>
        <a:solidFill>
          <a:schemeClr val="bg1"/>
        </a:solidFill>
        <a:effectLst/>
      </p:bgPr>
    </p:bg>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BA62D1B7-1580-A1C2-197B-0F085CE1F293}"/>
              </a:ext>
            </a:extLst>
          </p:cNvPr>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2" name="TextBox 1">
            <a:extLst>
              <a:ext uri="{FF2B5EF4-FFF2-40B4-BE49-F238E27FC236}">
                <a16:creationId xmlns:a16="http://schemas.microsoft.com/office/drawing/2014/main" id="{C6B1A70D-F4F8-FBC6-92C6-09996629C5F8}"/>
              </a:ext>
            </a:extLst>
          </p:cNvPr>
          <p:cNvSpPr txBox="1"/>
          <p:nvPr userDrawn="1"/>
        </p:nvSpPr>
        <p:spPr>
          <a:xfrm>
            <a:off x="343005" y="1593063"/>
            <a:ext cx="1448319" cy="1323439"/>
          </a:xfrm>
          <a:prstGeom prst="rect">
            <a:avLst/>
          </a:prstGeom>
          <a:noFill/>
        </p:spPr>
        <p:txBody>
          <a:bodyPr wrap="square">
            <a:spAutoFit/>
          </a:bodyPr>
          <a:lstStyle/>
          <a:p>
            <a:pPr lvl="0"/>
            <a:r>
              <a:rPr lang="en-GB" sz="8000" b="1">
                <a:solidFill>
                  <a:srgbClr val="009BC1"/>
                </a:solidFill>
              </a:rPr>
              <a:t>04</a:t>
            </a:r>
          </a:p>
        </p:txBody>
      </p:sp>
      <p:sp>
        <p:nvSpPr>
          <p:cNvPr id="3" name="Content Placeholder 2">
            <a:extLst>
              <a:ext uri="{FF2B5EF4-FFF2-40B4-BE49-F238E27FC236}">
                <a16:creationId xmlns:a16="http://schemas.microsoft.com/office/drawing/2014/main" id="{97ECA4DB-7437-56B6-3837-AC3C5EEB09F8}"/>
              </a:ext>
            </a:extLst>
          </p:cNvPr>
          <p:cNvSpPr>
            <a:spLocks noGrp="1"/>
          </p:cNvSpPr>
          <p:nvPr>
            <p:ph idx="1" hasCustomPrompt="1"/>
          </p:nvPr>
        </p:nvSpPr>
        <p:spPr>
          <a:xfrm>
            <a:off x="425451"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4" name="TextBox 3">
            <a:extLst>
              <a:ext uri="{FF2B5EF4-FFF2-40B4-BE49-F238E27FC236}">
                <a16:creationId xmlns:a16="http://schemas.microsoft.com/office/drawing/2014/main" id="{F738888D-3FC8-5D56-A009-4CF75EA4CDC4}"/>
              </a:ext>
            </a:extLst>
          </p:cNvPr>
          <p:cNvSpPr txBox="1"/>
          <p:nvPr userDrawn="1"/>
        </p:nvSpPr>
        <p:spPr>
          <a:xfrm>
            <a:off x="4294951" y="1593063"/>
            <a:ext cx="1448319" cy="1323439"/>
          </a:xfrm>
          <a:prstGeom prst="rect">
            <a:avLst/>
          </a:prstGeom>
          <a:noFill/>
        </p:spPr>
        <p:txBody>
          <a:bodyPr wrap="square">
            <a:spAutoFit/>
          </a:bodyPr>
          <a:lstStyle/>
          <a:p>
            <a:pPr lvl="0"/>
            <a:r>
              <a:rPr lang="en-GB" sz="8000" b="1">
                <a:solidFill>
                  <a:srgbClr val="009BC1"/>
                </a:solidFill>
              </a:rPr>
              <a:t>05</a:t>
            </a:r>
          </a:p>
        </p:txBody>
      </p:sp>
      <p:sp>
        <p:nvSpPr>
          <p:cNvPr id="8" name="Content Placeholder 2">
            <a:extLst>
              <a:ext uri="{FF2B5EF4-FFF2-40B4-BE49-F238E27FC236}">
                <a16:creationId xmlns:a16="http://schemas.microsoft.com/office/drawing/2014/main" id="{E5178B68-4973-59C0-D306-617FE8FC88C2}"/>
              </a:ext>
            </a:extLst>
          </p:cNvPr>
          <p:cNvSpPr>
            <a:spLocks noGrp="1"/>
          </p:cNvSpPr>
          <p:nvPr>
            <p:ph idx="16" hasCustomPrompt="1"/>
          </p:nvPr>
        </p:nvSpPr>
        <p:spPr>
          <a:xfrm>
            <a:off x="4385772"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6" name="TextBox 5">
            <a:extLst>
              <a:ext uri="{FF2B5EF4-FFF2-40B4-BE49-F238E27FC236}">
                <a16:creationId xmlns:a16="http://schemas.microsoft.com/office/drawing/2014/main" id="{43DB0D2A-C2E3-F25D-53F4-CF13865C9109}"/>
              </a:ext>
            </a:extLst>
          </p:cNvPr>
          <p:cNvSpPr txBox="1"/>
          <p:nvPr userDrawn="1"/>
        </p:nvSpPr>
        <p:spPr>
          <a:xfrm>
            <a:off x="8246897" y="1572882"/>
            <a:ext cx="1448319" cy="1323439"/>
          </a:xfrm>
          <a:prstGeom prst="rect">
            <a:avLst/>
          </a:prstGeom>
          <a:noFill/>
        </p:spPr>
        <p:txBody>
          <a:bodyPr wrap="square">
            <a:spAutoFit/>
          </a:bodyPr>
          <a:lstStyle/>
          <a:p>
            <a:pPr lvl="0"/>
            <a:r>
              <a:rPr lang="en-GB" sz="8000" b="1">
                <a:solidFill>
                  <a:srgbClr val="009BC1"/>
                </a:solidFill>
              </a:rPr>
              <a:t>06</a:t>
            </a:r>
          </a:p>
        </p:txBody>
      </p:sp>
      <p:sp>
        <p:nvSpPr>
          <p:cNvPr id="10" name="Content Placeholder 2">
            <a:extLst>
              <a:ext uri="{FF2B5EF4-FFF2-40B4-BE49-F238E27FC236}">
                <a16:creationId xmlns:a16="http://schemas.microsoft.com/office/drawing/2014/main" id="{6988ED98-95EA-FDDD-D6DB-6552BA7D87B7}"/>
              </a:ext>
            </a:extLst>
          </p:cNvPr>
          <p:cNvSpPr>
            <a:spLocks noGrp="1"/>
          </p:cNvSpPr>
          <p:nvPr>
            <p:ph idx="18" hasCustomPrompt="1"/>
          </p:nvPr>
        </p:nvSpPr>
        <p:spPr>
          <a:xfrm>
            <a:off x="8346300" y="3159585"/>
            <a:ext cx="3345691" cy="279020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Your text goes here</a:t>
            </a:r>
            <a:endParaRPr lang="en-US"/>
          </a:p>
        </p:txBody>
      </p:sp>
      <p:sp>
        <p:nvSpPr>
          <p:cNvPr id="5" name="Slide Number Placeholder 5">
            <a:extLst>
              <a:ext uri="{FF2B5EF4-FFF2-40B4-BE49-F238E27FC236}">
                <a16:creationId xmlns:a16="http://schemas.microsoft.com/office/drawing/2014/main" id="{6933EE2B-307D-7AE4-C35B-9A718BF028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3883471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_half_dark">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B74EC4-F077-7ACF-63E6-7A6072899E75}"/>
              </a:ext>
            </a:extLst>
          </p:cNvPr>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a:extLst>
              <a:ext uri="{FF2B5EF4-FFF2-40B4-BE49-F238E27FC236}">
                <a16:creationId xmlns:a16="http://schemas.microsoft.com/office/drawing/2014/main" id="{FB144ED2-A07C-2BEB-4CC6-8EE32AF098D4}"/>
              </a:ext>
            </a:extLst>
          </p:cNvPr>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3" name="Content Placeholder 2">
            <a:extLst>
              <a:ext uri="{FF2B5EF4-FFF2-40B4-BE49-F238E27FC236}">
                <a16:creationId xmlns:a16="http://schemas.microsoft.com/office/drawing/2014/main" id="{5ED18B36-7136-2B46-5099-B25A0C21EFC4}"/>
              </a:ext>
            </a:extLst>
          </p:cNvPr>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7" name="Rectangle 6">
            <a:extLst>
              <a:ext uri="{FF2B5EF4-FFF2-40B4-BE49-F238E27FC236}">
                <a16:creationId xmlns:a16="http://schemas.microsoft.com/office/drawing/2014/main" id="{C791FD6D-ACBB-795F-A648-16926841CC51}"/>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EB655E7-91E1-1C07-7B06-2DA668B7F525}"/>
              </a:ext>
            </a:extLst>
          </p:cNvPr>
          <p:cNvSpPr>
            <a:spLocks noGrp="1"/>
          </p:cNvSpPr>
          <p:nvPr>
            <p:ph idx="14"/>
          </p:nvPr>
        </p:nvSpPr>
        <p:spPr>
          <a:xfrm>
            <a:off x="6554756" y="458788"/>
            <a:ext cx="5211794" cy="5761037"/>
          </a:xfrm>
          <a:prstGeom prst="rect">
            <a:avLst/>
          </a:prstGeom>
        </p:spPr>
        <p:txBody>
          <a:bodyPr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a:t>
            </a:r>
          </a:p>
        </p:txBody>
      </p:sp>
      <p:sp>
        <p:nvSpPr>
          <p:cNvPr id="13" name="Slide Number Placeholder 5">
            <a:extLst>
              <a:ext uri="{FF2B5EF4-FFF2-40B4-BE49-F238E27FC236}">
                <a16:creationId xmlns:a16="http://schemas.microsoft.com/office/drawing/2014/main" id="{2513B074-6D4D-5E65-E763-4CBE80D66406}"/>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2968754597"/>
      </p:ext>
    </p:extLst>
  </p:cSld>
  <p:clrMapOvr>
    <a:masterClrMapping/>
  </p:clrMapOvr>
  <p:extLst>
    <p:ext uri="{DCECCB84-F9BA-43D5-87BE-67443E8EF086}">
      <p15:sldGuideLst xmlns:p15="http://schemas.microsoft.com/office/powerpoint/2012/main">
        <p15:guide id="1" pos="3556">
          <p15:clr>
            <a:srgbClr val="FBAE40"/>
          </p15:clr>
        </p15:guide>
        <p15:guide id="2" pos="3840">
          <p15:clr>
            <a:srgbClr val="FBAE40"/>
          </p15:clr>
        </p15:guide>
        <p15:guide id="3" pos="4124">
          <p15:clr>
            <a:srgbClr val="FBAE40"/>
          </p15:clr>
        </p15:guide>
        <p15:guide id="4" orient="horz" pos="1876">
          <p15:clr>
            <a:srgbClr val="9FCC3B"/>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_half_header_revers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FCFD66-2782-25FD-4B6B-8E3FBA800BD4}"/>
              </a:ext>
              <a:ext uri="{C183D7F6-B498-43B3-948B-1728B52AA6E4}">
                <adec:decorative xmlns:adec="http://schemas.microsoft.com/office/drawing/2017/decorative" val="1"/>
              </a:ext>
            </a:extLst>
          </p:cNvPr>
          <p:cNvSpPr/>
          <p:nvPr userDrawn="1"/>
        </p:nvSpPr>
        <p:spPr>
          <a:xfrm>
            <a:off x="0" y="1358900"/>
            <a:ext cx="6096000" cy="5499100"/>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F91BDDD1-ABB8-5513-0EBE-12EB29040A15}"/>
              </a:ext>
            </a:extLst>
          </p:cNvPr>
          <p:cNvSpPr>
            <a:spLocks noGrp="1"/>
          </p:cNvSpPr>
          <p:nvPr>
            <p:ph type="title" hasCustomPrompt="1"/>
          </p:nvPr>
        </p:nvSpPr>
        <p:spPr>
          <a:xfrm>
            <a:off x="1325563" y="5386"/>
            <a:ext cx="10440987" cy="900000"/>
          </a:xfrm>
          <a:prstGeom prst="rect">
            <a:avLst/>
          </a:prstGeom>
        </p:spPr>
        <p:txBody>
          <a:bodyPr vert="horz" lIns="0" tIns="216000" rIns="0" bIns="144000" rtlCol="0" anchor="t" anchorCtr="0">
            <a:normAutofit/>
          </a:bodyPr>
          <a:lstStyle>
            <a:lvl1pPr>
              <a:defRPr>
                <a:solidFill>
                  <a:schemeClr val="tx1"/>
                </a:solidFill>
                <a:latin typeface="+mj-lt"/>
              </a:defRPr>
            </a:lvl1pPr>
          </a:lstStyle>
          <a:p>
            <a:r>
              <a:rPr lang="en-GB"/>
              <a:t>Your title goes here</a:t>
            </a:r>
            <a:endParaRPr lang="en-US"/>
          </a:p>
        </p:txBody>
      </p:sp>
      <p:sp>
        <p:nvSpPr>
          <p:cNvPr id="3" name="Content Placeholder 2">
            <a:extLst>
              <a:ext uri="{FF2B5EF4-FFF2-40B4-BE49-F238E27FC236}">
                <a16:creationId xmlns:a16="http://schemas.microsoft.com/office/drawing/2014/main" id="{97ECA4DB-7437-56B6-3837-AC3C5EEB09F8}"/>
              </a:ext>
            </a:extLst>
          </p:cNvPr>
          <p:cNvSpPr>
            <a:spLocks noGrp="1"/>
          </p:cNvSpPr>
          <p:nvPr>
            <p:ph idx="1" hasCustomPrompt="1"/>
          </p:nvPr>
        </p:nvSpPr>
        <p:spPr>
          <a:xfrm>
            <a:off x="433473" y="1817688"/>
            <a:ext cx="5219518" cy="4402138"/>
          </a:xfrm>
          <a:prstGeom prst="rect">
            <a:avLst/>
          </a:prstGeom>
        </p:spPr>
        <p:txBody>
          <a:bodyPr bIns="0"/>
          <a:lstStyle/>
          <a:p>
            <a:pPr lvl="0"/>
            <a:r>
              <a:rPr lang="en-GB"/>
              <a:t>Text goes here</a:t>
            </a:r>
            <a:endParaRPr lang="en-US"/>
          </a:p>
        </p:txBody>
      </p:sp>
      <p:sp>
        <p:nvSpPr>
          <p:cNvPr id="7" name="Rectangle 6">
            <a:extLst>
              <a:ext uri="{FF2B5EF4-FFF2-40B4-BE49-F238E27FC236}">
                <a16:creationId xmlns:a16="http://schemas.microsoft.com/office/drawing/2014/main" id="{C791FD6D-ACBB-795F-A648-16926841CC51}"/>
              </a:ext>
              <a:ext uri="{C183D7F6-B498-43B3-948B-1728B52AA6E4}">
                <adec:decorative xmlns:adec="http://schemas.microsoft.com/office/drawing/2017/decorative" val="1"/>
              </a:ext>
            </a:extLst>
          </p:cNvPr>
          <p:cNvSpPr/>
          <p:nvPr userDrawn="1"/>
        </p:nvSpPr>
        <p:spPr>
          <a:xfrm>
            <a:off x="6096000" y="1358900"/>
            <a:ext cx="6096000" cy="5499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EB655E7-91E1-1C07-7B06-2DA668B7F525}"/>
              </a:ext>
            </a:extLst>
          </p:cNvPr>
          <p:cNvSpPr>
            <a:spLocks noGrp="1"/>
          </p:cNvSpPr>
          <p:nvPr>
            <p:ph idx="14"/>
          </p:nvPr>
        </p:nvSpPr>
        <p:spPr>
          <a:xfrm>
            <a:off x="6554756" y="1812413"/>
            <a:ext cx="5211794" cy="4407411"/>
          </a:xfrm>
          <a:prstGeom prst="rect">
            <a:avLst/>
          </a:prstGeom>
        </p:spPr>
        <p:txBody>
          <a:bodyPr bIns="0"/>
          <a:lstStyle>
            <a:lvl1pPr>
              <a:defRPr>
                <a:solidFill>
                  <a:schemeClr val="bg1"/>
                </a:solidFill>
              </a:defRPr>
            </a:lvl1pPr>
          </a:lstStyle>
          <a:p>
            <a:pPr lvl="0"/>
            <a:r>
              <a:rPr lang="en-GB"/>
              <a:t>Click to edit Master text styles</a:t>
            </a:r>
          </a:p>
        </p:txBody>
      </p:sp>
      <p:sp>
        <p:nvSpPr>
          <p:cNvPr id="13" name="Slide Number Placeholder 5">
            <a:extLst>
              <a:ext uri="{FF2B5EF4-FFF2-40B4-BE49-F238E27FC236}">
                <a16:creationId xmlns:a16="http://schemas.microsoft.com/office/drawing/2014/main" id="{81B6B00A-DA58-B7AA-2824-078C084AEA87}"/>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867947940"/>
      </p:ext>
    </p:extLst>
  </p:cSld>
  <p:clrMapOvr>
    <a:masterClrMapping/>
  </p:clrMapOvr>
  <p:extLst>
    <p:ext uri="{DCECCB84-F9BA-43D5-87BE-67443E8EF086}">
      <p15:sldGuideLst xmlns:p15="http://schemas.microsoft.com/office/powerpoint/2012/main">
        <p15:guide id="1" pos="3556">
          <p15:clr>
            <a:srgbClr val="FBAE40"/>
          </p15:clr>
        </p15:guide>
        <p15:guide id="2" pos="3840">
          <p15:clr>
            <a:srgbClr val="FBAE40"/>
          </p15:clr>
        </p15:guide>
        <p15:guide id="3" pos="412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_grid_1">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E44EC-D851-12E4-A4FC-326A1D3AEFC7}"/>
              </a:ext>
            </a:extLst>
          </p:cNvPr>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13" name="Picture Placeholder 12">
            <a:extLst>
              <a:ext uri="{FF2B5EF4-FFF2-40B4-BE49-F238E27FC236}">
                <a16:creationId xmlns:a16="http://schemas.microsoft.com/office/drawing/2014/main" id="{EDCCA7DA-43AB-3A07-EF33-FACF17E6C0B3}"/>
              </a:ext>
            </a:extLst>
          </p:cNvPr>
          <p:cNvSpPr>
            <a:spLocks noGrp="1"/>
          </p:cNvSpPr>
          <p:nvPr>
            <p:ph type="pic" sz="quarter" idx="10" hasCustomPrompt="1"/>
          </p:nvPr>
        </p:nvSpPr>
        <p:spPr>
          <a:xfrm>
            <a:off x="-10464" y="3429000"/>
            <a:ext cx="3035300" cy="3429000"/>
          </a:xfrm>
          <a:prstGeom prst="rect">
            <a:avLst/>
          </a:prstGeom>
        </p:spPr>
        <p:txBody>
          <a:bodyPr anchor="ctr"/>
          <a:lstStyle>
            <a:lvl1pPr marL="0" indent="0" algn="ctr">
              <a:buNone/>
              <a:defRPr/>
            </a:lvl1pPr>
          </a:lstStyle>
          <a:p>
            <a:r>
              <a:rPr lang="en-US"/>
              <a:t>  </a:t>
            </a:r>
          </a:p>
        </p:txBody>
      </p:sp>
      <p:sp>
        <p:nvSpPr>
          <p:cNvPr id="4" name="Rectangle 3">
            <a:extLst>
              <a:ext uri="{FF2B5EF4-FFF2-40B4-BE49-F238E27FC236}">
                <a16:creationId xmlns:a16="http://schemas.microsoft.com/office/drawing/2014/main" id="{DD8AE549-3D8C-F8C5-5564-74DC0B0E758A}"/>
              </a:ext>
              <a:ext uri="{C183D7F6-B498-43B3-948B-1728B52AA6E4}">
                <adec:decorative xmlns:adec="http://schemas.microsoft.com/office/drawing/2017/decorative" val="1"/>
              </a:ext>
            </a:extLst>
          </p:cNvPr>
          <p:cNvSpPr/>
          <p:nvPr userDrawn="1"/>
        </p:nvSpPr>
        <p:spPr>
          <a:xfrm>
            <a:off x="3035592" y="3429000"/>
            <a:ext cx="3060408" cy="3429000"/>
          </a:xfrm>
          <a:prstGeom prst="rect">
            <a:avLst/>
          </a:prstGeom>
          <a:solidFill>
            <a:srgbClr val="66C3DA"/>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rtlCol="0" anchor="ctr"/>
          <a:lstStyle/>
          <a:p>
            <a:pPr algn="ctr"/>
            <a:endParaRPr lang="en-US"/>
          </a:p>
        </p:txBody>
      </p:sp>
      <p:sp>
        <p:nvSpPr>
          <p:cNvPr id="17" name="Text Placeholder 16">
            <a:extLst>
              <a:ext uri="{FF2B5EF4-FFF2-40B4-BE49-F238E27FC236}">
                <a16:creationId xmlns:a16="http://schemas.microsoft.com/office/drawing/2014/main" id="{EED4FDFF-01CC-7D91-5FE8-76C56AA43EA9}"/>
              </a:ext>
            </a:extLst>
          </p:cNvPr>
          <p:cNvSpPr>
            <a:spLocks noGrp="1"/>
          </p:cNvSpPr>
          <p:nvPr>
            <p:ph type="body" sz="quarter" idx="12" hasCustomPrompt="1"/>
          </p:nvPr>
        </p:nvSpPr>
        <p:spPr>
          <a:xfrm>
            <a:off x="3035300" y="3429000"/>
            <a:ext cx="3060700" cy="3429000"/>
          </a:xfrm>
          <a:prstGeom prst="rect">
            <a:avLst/>
          </a:prstGeom>
        </p:spPr>
        <p:txBody>
          <a:bodyPr lIns="360000" tIns="360000" rIns="360000" bIns="900000"/>
          <a:lstStyle>
            <a:lvl1pPr marL="0" indent="0">
              <a:buNone/>
              <a:defRPr sz="2800" b="1"/>
            </a:lvl1pPr>
            <a:lvl2pPr marL="0" indent="0">
              <a:buNone/>
              <a:defRPr sz="2400"/>
            </a:lvl2pPr>
          </a:lstStyle>
          <a:p>
            <a:pPr lvl="0"/>
            <a:r>
              <a:rPr lang="en-GB"/>
              <a:t>Text box 1</a:t>
            </a:r>
          </a:p>
          <a:p>
            <a:pPr lvl="1"/>
            <a:r>
              <a:rPr lang="en-GB"/>
              <a:t>Text goes here</a:t>
            </a:r>
            <a:endParaRPr lang="en-US"/>
          </a:p>
        </p:txBody>
      </p:sp>
      <p:sp>
        <p:nvSpPr>
          <p:cNvPr id="7" name="Rectangle 6">
            <a:extLst>
              <a:ext uri="{FF2B5EF4-FFF2-40B4-BE49-F238E27FC236}">
                <a16:creationId xmlns:a16="http://schemas.microsoft.com/office/drawing/2014/main" id="{C791FD6D-ACBB-795F-A648-16926841CC51}"/>
              </a:ext>
              <a:ext uri="{C183D7F6-B498-43B3-948B-1728B52AA6E4}">
                <adec:decorative xmlns:adec="http://schemas.microsoft.com/office/drawing/2017/decorative" val="1"/>
              </a:ext>
            </a:extLst>
          </p:cNvPr>
          <p:cNvSpPr/>
          <p:nvPr userDrawn="1"/>
        </p:nvSpPr>
        <p:spPr>
          <a:xfrm>
            <a:off x="6096000" y="0"/>
            <a:ext cx="3060408"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18" name="Text Placeholder 16">
            <a:extLst>
              <a:ext uri="{FF2B5EF4-FFF2-40B4-BE49-F238E27FC236}">
                <a16:creationId xmlns:a16="http://schemas.microsoft.com/office/drawing/2014/main" id="{CF8E0CD1-94EB-05D7-D056-7768B00D423C}"/>
              </a:ext>
            </a:extLst>
          </p:cNvPr>
          <p:cNvSpPr>
            <a:spLocks noGrp="1"/>
          </p:cNvSpPr>
          <p:nvPr>
            <p:ph type="body" sz="quarter" idx="13" hasCustomPrompt="1"/>
          </p:nvPr>
        </p:nvSpPr>
        <p:spPr>
          <a:xfrm>
            <a:off x="6109950" y="0"/>
            <a:ext cx="3046458" cy="3429000"/>
          </a:xfrm>
          <a:prstGeom prst="rect">
            <a:avLst/>
          </a:prstGeom>
        </p:spPr>
        <p:txBody>
          <a:bodyPr lIns="360000" tIns="432000" rIns="360000" bIns="360000"/>
          <a:lstStyle>
            <a:lvl1pPr marL="0" indent="0">
              <a:buNone/>
              <a:defRPr sz="2800" b="1"/>
            </a:lvl1pPr>
            <a:lvl2pPr marL="0" indent="0">
              <a:buNone/>
              <a:defRPr sz="2400"/>
            </a:lvl2pPr>
          </a:lstStyle>
          <a:p>
            <a:pPr lvl="0"/>
            <a:r>
              <a:rPr lang="en-GB"/>
              <a:t>Text box 2</a:t>
            </a:r>
          </a:p>
          <a:p>
            <a:pPr lvl="1"/>
            <a:r>
              <a:rPr lang="en-GB"/>
              <a:t>Text goes here</a:t>
            </a:r>
            <a:endParaRPr lang="en-US"/>
          </a:p>
        </p:txBody>
      </p:sp>
      <p:sp>
        <p:nvSpPr>
          <p:cNvPr id="6" name="Rectangle 5">
            <a:extLst>
              <a:ext uri="{FF2B5EF4-FFF2-40B4-BE49-F238E27FC236}">
                <a16:creationId xmlns:a16="http://schemas.microsoft.com/office/drawing/2014/main" id="{000767FC-B0EE-2180-5D56-1FD4F2E49ED5}"/>
              </a:ext>
              <a:ext uri="{C183D7F6-B498-43B3-948B-1728B52AA6E4}">
                <adec:decorative xmlns:adec="http://schemas.microsoft.com/office/drawing/2017/decorative" val="1"/>
              </a:ext>
            </a:extLst>
          </p:cNvPr>
          <p:cNvSpPr/>
          <p:nvPr userDrawn="1"/>
        </p:nvSpPr>
        <p:spPr>
          <a:xfrm>
            <a:off x="9156408" y="0"/>
            <a:ext cx="3035592"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6">
            <a:extLst>
              <a:ext uri="{FF2B5EF4-FFF2-40B4-BE49-F238E27FC236}">
                <a16:creationId xmlns:a16="http://schemas.microsoft.com/office/drawing/2014/main" id="{7D5F2ED6-EDF6-AE45-DB32-B0BFFD4C080C}"/>
              </a:ext>
            </a:extLst>
          </p:cNvPr>
          <p:cNvSpPr>
            <a:spLocks noGrp="1"/>
          </p:cNvSpPr>
          <p:nvPr>
            <p:ph type="body" sz="quarter" idx="14" hasCustomPrompt="1"/>
          </p:nvPr>
        </p:nvSpPr>
        <p:spPr>
          <a:xfrm>
            <a:off x="9170358" y="0"/>
            <a:ext cx="3021642" cy="3429000"/>
          </a:xfrm>
          <a:prstGeom prst="rect">
            <a:avLst/>
          </a:prstGeom>
        </p:spPr>
        <p:txBody>
          <a:bodyPr lIns="360000" tIns="432000" rIns="360000" bIns="360000"/>
          <a:lstStyle>
            <a:lvl1pPr marL="0" indent="0">
              <a:buNone/>
              <a:defRPr sz="2800" b="1">
                <a:solidFill>
                  <a:schemeClr val="bg1"/>
                </a:solidFill>
              </a:defRPr>
            </a:lvl1pPr>
            <a:lvl2pPr marL="0" indent="0">
              <a:buNone/>
              <a:defRPr sz="2400">
                <a:solidFill>
                  <a:schemeClr val="bg1"/>
                </a:solidFill>
              </a:defRPr>
            </a:lvl2pPr>
          </a:lstStyle>
          <a:p>
            <a:pPr lvl="0"/>
            <a:r>
              <a:rPr lang="en-GB"/>
              <a:t>Text box 3</a:t>
            </a:r>
          </a:p>
          <a:p>
            <a:pPr lvl="1"/>
            <a:r>
              <a:rPr lang="en-GB"/>
              <a:t>Text goes here</a:t>
            </a:r>
            <a:endParaRPr lang="en-US"/>
          </a:p>
        </p:txBody>
      </p:sp>
      <p:sp>
        <p:nvSpPr>
          <p:cNvPr id="14" name="Picture Placeholder 12">
            <a:extLst>
              <a:ext uri="{FF2B5EF4-FFF2-40B4-BE49-F238E27FC236}">
                <a16:creationId xmlns:a16="http://schemas.microsoft.com/office/drawing/2014/main" id="{15B60017-6E9F-37A8-BC85-B1B623D25C22}"/>
              </a:ext>
            </a:extLst>
          </p:cNvPr>
          <p:cNvSpPr>
            <a:spLocks noGrp="1"/>
          </p:cNvSpPr>
          <p:nvPr>
            <p:ph type="pic" sz="quarter" idx="11"/>
          </p:nvPr>
        </p:nvSpPr>
        <p:spPr>
          <a:xfrm>
            <a:off x="6109950" y="3429000"/>
            <a:ext cx="6082050" cy="3429000"/>
          </a:xfrm>
          <a:prstGeom prst="rect">
            <a:avLst/>
          </a:prstGeom>
        </p:spPr>
        <p:txBody>
          <a:bodyPr anchor="ctr"/>
          <a:lstStyle>
            <a:lvl1pPr marL="0" indent="0" algn="ctr">
              <a:buNone/>
              <a:defRPr>
                <a:solidFill>
                  <a:schemeClr val="bg1"/>
                </a:solidFill>
              </a:defRPr>
            </a:lvl1pPr>
          </a:lstStyle>
          <a:p>
            <a:endParaRPr lang="en-US"/>
          </a:p>
        </p:txBody>
      </p:sp>
      <p:sp>
        <p:nvSpPr>
          <p:cNvPr id="19" name="Slide Number Placeholder 5">
            <a:extLst>
              <a:ext uri="{FF2B5EF4-FFF2-40B4-BE49-F238E27FC236}">
                <a16:creationId xmlns:a16="http://schemas.microsoft.com/office/drawing/2014/main" id="{447ADA44-5ECF-D81F-2E99-B0A321C86A92}"/>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807380019"/>
      </p:ext>
    </p:extLst>
  </p:cSld>
  <p:clrMapOvr>
    <a:masterClrMapping/>
  </p:clrMapOvr>
  <p:extLst>
    <p:ext uri="{DCECCB84-F9BA-43D5-87BE-67443E8EF086}">
      <p15:sldGuideLst xmlns:p15="http://schemas.microsoft.com/office/powerpoint/2012/main">
        <p15:guide id="1" pos="3556">
          <p15:clr>
            <a:srgbClr val="FBAE40"/>
          </p15:clr>
        </p15:guide>
        <p15:guide id="2" pos="3840">
          <p15:clr>
            <a:srgbClr val="FBAE40"/>
          </p15:clr>
        </p15:guide>
        <p15:guide id="3" pos="412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grid_2">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BFA4EF-A742-5BA9-C34E-7BBDD53BD33E}"/>
              </a:ext>
            </a:extLst>
          </p:cNvPr>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4" name="Rectangle 3">
            <a:extLst>
              <a:ext uri="{FF2B5EF4-FFF2-40B4-BE49-F238E27FC236}">
                <a16:creationId xmlns:a16="http://schemas.microsoft.com/office/drawing/2014/main" id="{DD8AE549-3D8C-F8C5-5564-74DC0B0E758A}"/>
              </a:ext>
              <a:ext uri="{C183D7F6-B498-43B3-948B-1728B52AA6E4}">
                <adec:decorative xmlns:adec="http://schemas.microsoft.com/office/drawing/2017/decorative" val="1"/>
              </a:ext>
            </a:extLst>
          </p:cNvPr>
          <p:cNvSpPr/>
          <p:nvPr userDrawn="1"/>
        </p:nvSpPr>
        <p:spPr>
          <a:xfrm>
            <a:off x="0" y="3429000"/>
            <a:ext cx="6095998"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6">
            <a:extLst>
              <a:ext uri="{FF2B5EF4-FFF2-40B4-BE49-F238E27FC236}">
                <a16:creationId xmlns:a16="http://schemas.microsoft.com/office/drawing/2014/main" id="{13120BCC-8BEC-DF67-24F5-634A4A8C8B4C}"/>
              </a:ext>
            </a:extLst>
          </p:cNvPr>
          <p:cNvSpPr>
            <a:spLocks noGrp="1"/>
          </p:cNvSpPr>
          <p:nvPr>
            <p:ph type="body" sz="quarter" idx="12" hasCustomPrompt="1"/>
          </p:nvPr>
        </p:nvSpPr>
        <p:spPr>
          <a:xfrm>
            <a:off x="433473" y="3429000"/>
            <a:ext cx="5662527" cy="3429000"/>
          </a:xfrm>
          <a:prstGeom prst="rect">
            <a:avLst/>
          </a:prstGeom>
        </p:spPr>
        <p:txBody>
          <a:bodyPr lIns="0" tIns="360000" rIns="360000" bIns="900000"/>
          <a:lstStyle>
            <a:lvl1pPr marL="0" indent="0">
              <a:buNone/>
              <a:defRPr sz="2800" b="1">
                <a:solidFill>
                  <a:schemeClr val="tx1"/>
                </a:solidFill>
              </a:defRPr>
            </a:lvl1pPr>
            <a:lvl2pPr marL="0" indent="0">
              <a:buNone/>
              <a:defRPr sz="2400">
                <a:solidFill>
                  <a:schemeClr val="tx1"/>
                </a:solidFill>
              </a:defRPr>
            </a:lvl2pPr>
          </a:lstStyle>
          <a:p>
            <a:pPr lvl="0"/>
            <a:r>
              <a:rPr lang="en-GB"/>
              <a:t>Text box 1</a:t>
            </a:r>
          </a:p>
          <a:p>
            <a:pPr lvl="1"/>
            <a:r>
              <a:rPr lang="en-GB"/>
              <a:t>Text goes here</a:t>
            </a:r>
            <a:endParaRPr lang="en-US"/>
          </a:p>
        </p:txBody>
      </p:sp>
      <p:sp>
        <p:nvSpPr>
          <p:cNvPr id="6" name="Rectangle 5">
            <a:extLst>
              <a:ext uri="{FF2B5EF4-FFF2-40B4-BE49-F238E27FC236}">
                <a16:creationId xmlns:a16="http://schemas.microsoft.com/office/drawing/2014/main" id="{97B0674E-8EA7-AED4-D11A-4B5776ED278A}"/>
              </a:ext>
              <a:ext uri="{C183D7F6-B498-43B3-948B-1728B52AA6E4}">
                <adec:decorative xmlns:adec="http://schemas.microsoft.com/office/drawing/2017/decorative" val="1"/>
              </a:ext>
            </a:extLst>
          </p:cNvPr>
          <p:cNvSpPr/>
          <p:nvPr userDrawn="1"/>
        </p:nvSpPr>
        <p:spPr>
          <a:xfrm>
            <a:off x="6096000" y="0"/>
            <a:ext cx="6096000" cy="3429000"/>
          </a:xfrm>
          <a:prstGeom prst="rect">
            <a:avLst/>
          </a:prstGeom>
          <a:solidFill>
            <a:srgbClr val="10263B"/>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13" name="Text Placeholder 16">
            <a:extLst>
              <a:ext uri="{FF2B5EF4-FFF2-40B4-BE49-F238E27FC236}">
                <a16:creationId xmlns:a16="http://schemas.microsoft.com/office/drawing/2014/main" id="{CDB2B333-8E79-CCA2-11F6-ACE5708FCD46}"/>
              </a:ext>
            </a:extLst>
          </p:cNvPr>
          <p:cNvSpPr>
            <a:spLocks noGrp="1"/>
          </p:cNvSpPr>
          <p:nvPr>
            <p:ph type="body" sz="quarter" idx="13" hasCustomPrompt="1"/>
          </p:nvPr>
        </p:nvSpPr>
        <p:spPr>
          <a:xfrm>
            <a:off x="6109950" y="0"/>
            <a:ext cx="5656600" cy="3429000"/>
          </a:xfrm>
          <a:prstGeom prst="rect">
            <a:avLst/>
          </a:prstGeom>
        </p:spPr>
        <p:txBody>
          <a:bodyPr lIns="360000" tIns="432000" rIns="360000" bIns="360000"/>
          <a:lstStyle>
            <a:lvl1pPr marL="0" indent="0">
              <a:buNone/>
              <a:defRPr sz="2800" b="1">
                <a:solidFill>
                  <a:schemeClr val="bg1"/>
                </a:solidFill>
              </a:defRPr>
            </a:lvl1pPr>
            <a:lvl2pPr marL="0" indent="0">
              <a:buNone/>
              <a:defRPr sz="2400">
                <a:solidFill>
                  <a:schemeClr val="bg1"/>
                </a:solidFill>
              </a:defRPr>
            </a:lvl2pPr>
          </a:lstStyle>
          <a:p>
            <a:pPr lvl="0"/>
            <a:r>
              <a:rPr lang="en-GB"/>
              <a:t>Text box 2</a:t>
            </a:r>
          </a:p>
          <a:p>
            <a:pPr lvl="1"/>
            <a:r>
              <a:rPr lang="en-GB"/>
              <a:t>Text goes here</a:t>
            </a:r>
            <a:endParaRPr lang="en-US"/>
          </a:p>
        </p:txBody>
      </p:sp>
      <p:sp>
        <p:nvSpPr>
          <p:cNvPr id="10" name="Picture Placeholder 12">
            <a:extLst>
              <a:ext uri="{FF2B5EF4-FFF2-40B4-BE49-F238E27FC236}">
                <a16:creationId xmlns:a16="http://schemas.microsoft.com/office/drawing/2014/main" id="{212BCA2A-7A54-C6A7-06AA-26279F9F3116}"/>
              </a:ext>
            </a:extLst>
          </p:cNvPr>
          <p:cNvSpPr>
            <a:spLocks noGrp="1"/>
          </p:cNvSpPr>
          <p:nvPr>
            <p:ph type="pic" sz="quarter" idx="11"/>
          </p:nvPr>
        </p:nvSpPr>
        <p:spPr>
          <a:xfrm>
            <a:off x="6123900" y="3429000"/>
            <a:ext cx="6082050" cy="3429000"/>
          </a:xfrm>
          <a:prstGeom prst="rect">
            <a:avLst/>
          </a:prstGeom>
        </p:spPr>
        <p:txBody>
          <a:bodyPr anchor="ctr"/>
          <a:lstStyle>
            <a:lvl1pPr marL="0" indent="0" algn="ctr">
              <a:buNone/>
              <a:defRPr>
                <a:solidFill>
                  <a:schemeClr val="bg1"/>
                </a:solidFill>
              </a:defRPr>
            </a:lvl1pPr>
          </a:lstStyle>
          <a:p>
            <a:endParaRPr lang="en-US" dirty="0"/>
          </a:p>
        </p:txBody>
      </p:sp>
      <p:sp>
        <p:nvSpPr>
          <p:cNvPr id="27" name="Slide Number Placeholder 5">
            <a:extLst>
              <a:ext uri="{FF2B5EF4-FFF2-40B4-BE49-F238E27FC236}">
                <a16:creationId xmlns:a16="http://schemas.microsoft.com/office/drawing/2014/main" id="{92DEC5A4-D2F7-DF4A-E9B6-9EEEB81A0D46}"/>
              </a:ext>
            </a:extLst>
          </p:cNvPr>
          <p:cNvSpPr txBox="1">
            <a:spLocks/>
          </p:cNvSpPr>
          <p:nvPr userDrawn="1"/>
        </p:nvSpPr>
        <p:spPr>
          <a:xfrm>
            <a:off x="11046660" y="6399212"/>
            <a:ext cx="719890" cy="197810"/>
          </a:xfrm>
          <a:prstGeom prst="rect">
            <a:avLst/>
          </a:prstGeom>
        </p:spPr>
        <p:txBody>
          <a:bodyPr lIns="0" tIns="0" rIns="0" bIns="0"/>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EACED-CA5D-B048-836B-BF30EF0E914A}"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344725462"/>
      </p:ext>
    </p:extLst>
  </p:cSld>
  <p:clrMapOvr>
    <a:masterClrMapping/>
  </p:clrMapOvr>
  <p:extLst>
    <p:ext uri="{DCECCB84-F9BA-43D5-87BE-67443E8EF086}">
      <p15:sldGuideLst xmlns:p15="http://schemas.microsoft.com/office/powerpoint/2012/main">
        <p15:guide id="1" pos="3556">
          <p15:clr>
            <a:srgbClr val="FBAE40"/>
          </p15:clr>
        </p15:guide>
        <p15:guide id="2" pos="3840">
          <p15:clr>
            <a:srgbClr val="FBAE40"/>
          </p15:clr>
        </p15:guide>
        <p15:guide id="3" pos="412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_half_imag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C39AFA-7D75-A7A1-4DAF-0ABAD9DF1B34}"/>
              </a:ext>
            </a:extLst>
          </p:cNvPr>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a:extLst>
              <a:ext uri="{FF2B5EF4-FFF2-40B4-BE49-F238E27FC236}">
                <a16:creationId xmlns:a16="http://schemas.microsoft.com/office/drawing/2014/main" id="{E647E610-1FA4-7CBB-1A5C-327EEBFC458C}"/>
              </a:ext>
            </a:extLst>
          </p:cNvPr>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Content Placeholder 2">
            <a:extLst>
              <a:ext uri="{FF2B5EF4-FFF2-40B4-BE49-F238E27FC236}">
                <a16:creationId xmlns:a16="http://schemas.microsoft.com/office/drawing/2014/main" id="{A1E3DEE5-A7EF-7B8E-B77B-FA9951B99AF2}"/>
              </a:ext>
            </a:extLst>
          </p:cNvPr>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6" name="Picture Placeholder 4">
            <a:extLst>
              <a:ext uri="{FF2B5EF4-FFF2-40B4-BE49-F238E27FC236}">
                <a16:creationId xmlns:a16="http://schemas.microsoft.com/office/drawing/2014/main" id="{C3D460CB-C830-EC38-98D8-0FCA20D78F62}"/>
              </a:ext>
            </a:extLst>
          </p:cNvPr>
          <p:cNvSpPr>
            <a:spLocks noGrp="1"/>
          </p:cNvSpPr>
          <p:nvPr>
            <p:ph type="pic" sz="quarter" idx="11"/>
          </p:nvPr>
        </p:nvSpPr>
        <p:spPr>
          <a:xfrm>
            <a:off x="6096000" y="0"/>
            <a:ext cx="6096000" cy="6858000"/>
          </a:xfrm>
          <a:prstGeom prst="rect">
            <a:avLst/>
          </a:prstGeom>
        </p:spPr>
        <p:txBody>
          <a:bodyPr anchor="ctr"/>
          <a:lstStyle>
            <a:lvl1pPr marL="0" indent="0" algn="ctr">
              <a:buNone/>
              <a:defRPr>
                <a:solidFill>
                  <a:schemeClr val="bg1"/>
                </a:solidFill>
              </a:defRPr>
            </a:lvl1pPr>
          </a:lstStyle>
          <a:p>
            <a:endParaRPr lang="en-US"/>
          </a:p>
        </p:txBody>
      </p:sp>
      <p:sp>
        <p:nvSpPr>
          <p:cNvPr id="12" name="Slide Number Placeholder 5">
            <a:extLst>
              <a:ext uri="{FF2B5EF4-FFF2-40B4-BE49-F238E27FC236}">
                <a16:creationId xmlns:a16="http://schemas.microsoft.com/office/drawing/2014/main" id="{ECD0FB5E-1C0D-25FF-B88F-DE34AC42DB9C}"/>
              </a:ext>
            </a:extLst>
          </p:cNvPr>
          <p:cNvSpPr>
            <a:spLocks noGrp="1"/>
          </p:cNvSpPr>
          <p:nvPr>
            <p:ph type="sldNum" sz="quarter" idx="4"/>
          </p:nvPr>
        </p:nvSpPr>
        <p:spPr>
          <a:xfrm>
            <a:off x="11046660" y="6399213"/>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126122784"/>
      </p:ext>
    </p:extLst>
  </p:cSld>
  <p:clrMapOvr>
    <a:masterClrMapping/>
  </p:clrMapOvr>
  <p:extLst>
    <p:ext uri="{DCECCB84-F9BA-43D5-87BE-67443E8EF086}">
      <p15:sldGuideLst xmlns:p15="http://schemas.microsoft.com/office/powerpoint/2012/main">
        <p15:guide id="1" pos="3556">
          <p15:clr>
            <a:srgbClr val="FBAE40"/>
          </p15:clr>
        </p15:guide>
        <p15:guide id="2" pos="3840">
          <p15:clr>
            <a:srgbClr val="FBAE40"/>
          </p15:clr>
        </p15:guide>
        <p15:guide id="3" pos="4124">
          <p15:clr>
            <a:srgbClr val="FBAE40"/>
          </p15:clr>
        </p15:guide>
        <p15:guide id="4" orient="horz" pos="1876">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50_split_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C677D0-4A7D-B2D4-5884-B7CA0698A545}"/>
              </a:ext>
              <a:ext uri="{C183D7F6-B498-43B3-948B-1728B52AA6E4}">
                <adec:decorative xmlns:adec="http://schemas.microsoft.com/office/drawing/2017/decorative" val="1"/>
              </a:ext>
            </a:extLst>
          </p:cNvPr>
          <p:cNvSpPr/>
          <p:nvPr userDrawn="1"/>
        </p:nvSpPr>
        <p:spPr>
          <a:xfrm>
            <a:off x="0" y="0"/>
            <a:ext cx="7986252" cy="6858000"/>
          </a:xfrm>
          <a:prstGeom prst="rect">
            <a:avLst/>
          </a:prstGeom>
          <a:gradFill>
            <a:gsLst>
              <a:gs pos="52000">
                <a:schemeClr val="bg1">
                  <a:alpha val="60000"/>
                </a:schemeClr>
              </a:gs>
              <a:gs pos="0">
                <a:schemeClr val="bg1"/>
              </a:gs>
              <a:gs pos="7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descr="University of Nottingham logo">
            <a:extLst>
              <a:ext uri="{FF2B5EF4-FFF2-40B4-BE49-F238E27FC236}">
                <a16:creationId xmlns:a16="http://schemas.microsoft.com/office/drawing/2014/main" id="{183F7270-4379-F8B2-5D8E-518A76505B08}"/>
              </a:ext>
            </a:extLst>
          </p:cNvPr>
          <p:cNvGrpSpPr/>
          <p:nvPr userDrawn="1"/>
        </p:nvGrpSpPr>
        <p:grpSpPr>
          <a:xfrm>
            <a:off x="0" y="0"/>
            <a:ext cx="2414586" cy="900112"/>
            <a:chOff x="0" y="0"/>
            <a:chExt cx="2414586" cy="900112"/>
          </a:xfrm>
        </p:grpSpPr>
        <p:pic>
          <p:nvPicPr>
            <p:cNvPr id="4" name="Picture 3" descr="University of Nottingham logo">
              <a:extLst>
                <a:ext uri="{FF2B5EF4-FFF2-40B4-BE49-F238E27FC236}">
                  <a16:creationId xmlns:a16="http://schemas.microsoft.com/office/drawing/2014/main" id="{5E91A821-D390-B9E9-1E6B-240DC4A254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14586" cy="900112"/>
            </a:xfrm>
            <a:prstGeom prst="rect">
              <a:avLst/>
            </a:prstGeom>
          </p:spPr>
        </p:pic>
        <p:pic>
          <p:nvPicPr>
            <p:cNvPr id="2" name="Picture 1" descr="University of Nottingham logo&#10;">
              <a:extLst>
                <a:ext uri="{FF2B5EF4-FFF2-40B4-BE49-F238E27FC236}">
                  <a16:creationId xmlns:a16="http://schemas.microsoft.com/office/drawing/2014/main" id="{DD42F20C-5448-89E8-1BAC-6774371348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00000" cy="900000"/>
            </a:xfrm>
            <a:prstGeom prst="rect">
              <a:avLst/>
            </a:prstGeom>
          </p:spPr>
        </p:pic>
      </p:grpSp>
      <p:sp>
        <p:nvSpPr>
          <p:cNvPr id="6" name="Title 1">
            <a:extLst>
              <a:ext uri="{FF2B5EF4-FFF2-40B4-BE49-F238E27FC236}">
                <a16:creationId xmlns:a16="http://schemas.microsoft.com/office/drawing/2014/main" id="{E739940D-65C5-FB7F-9FCE-1C2E3D92DC65}"/>
              </a:ext>
            </a:extLst>
          </p:cNvPr>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tx1"/>
                </a:solidFill>
              </a:defRPr>
            </a:lvl1pPr>
          </a:lstStyle>
          <a:p>
            <a:r>
              <a:rPr lang="en-GB"/>
              <a:t>The title goes here</a:t>
            </a:r>
            <a:endParaRPr lang="en-US"/>
          </a:p>
        </p:txBody>
      </p:sp>
      <p:sp>
        <p:nvSpPr>
          <p:cNvPr id="7" name="Subtitle 2">
            <a:extLst>
              <a:ext uri="{FF2B5EF4-FFF2-40B4-BE49-F238E27FC236}">
                <a16:creationId xmlns:a16="http://schemas.microsoft.com/office/drawing/2014/main" id="{B6A391B4-D1A3-07B0-2040-B1E4DD0E15B6}"/>
              </a:ext>
            </a:extLst>
          </p:cNvPr>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a:extLst>
              <a:ext uri="{FF2B5EF4-FFF2-40B4-BE49-F238E27FC236}">
                <a16:creationId xmlns:a16="http://schemas.microsoft.com/office/drawing/2014/main" id="{7EE723E9-5220-358B-4CE9-424926AAE43C}"/>
              </a:ext>
            </a:extLst>
          </p:cNvPr>
          <p:cNvSpPr>
            <a:spLocks noGrp="1"/>
          </p:cNvSpPr>
          <p:nvPr>
            <p:ph type="body" sz="quarter" idx="11" hasCustomPrompt="1"/>
          </p:nvPr>
        </p:nvSpPr>
        <p:spPr>
          <a:xfrm>
            <a:off x="425450" y="5207617"/>
            <a:ext cx="4679958" cy="360699"/>
          </a:xfrm>
        </p:spPr>
        <p:txBody>
          <a:bodyPr/>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a:extLst>
              <a:ext uri="{FF2B5EF4-FFF2-40B4-BE49-F238E27FC236}">
                <a16:creationId xmlns:a16="http://schemas.microsoft.com/office/drawing/2014/main" id="{DAD97A24-4AE6-1670-120F-0B2EA9952131}"/>
              </a:ext>
            </a:extLst>
          </p:cNvPr>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extLst>
      <p:ext uri="{BB962C8B-B14F-4D97-AF65-F5344CB8AC3E}">
        <p14:creationId xmlns:p14="http://schemas.microsoft.com/office/powerpoint/2010/main" val="1709796402"/>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_third_imag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1D539C-2810-8838-FCB1-661F2CC4B5E5}"/>
              </a:ext>
            </a:extLst>
          </p:cNvPr>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a:extLst>
              <a:ext uri="{FF2B5EF4-FFF2-40B4-BE49-F238E27FC236}">
                <a16:creationId xmlns:a16="http://schemas.microsoft.com/office/drawing/2014/main" id="{2BD230BE-0CFA-E6A8-3D27-DD65772DDEF5}"/>
              </a:ext>
            </a:extLst>
          </p:cNvPr>
          <p:cNvSpPr>
            <a:spLocks noGrp="1"/>
          </p:cNvSpPr>
          <p:nvPr>
            <p:ph type="title" hasCustomPrompt="1"/>
          </p:nvPr>
        </p:nvSpPr>
        <p:spPr>
          <a:xfrm>
            <a:off x="433473" y="1358900"/>
            <a:ext cx="71928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6" name="Content Placeholder 2">
            <a:extLst>
              <a:ext uri="{FF2B5EF4-FFF2-40B4-BE49-F238E27FC236}">
                <a16:creationId xmlns:a16="http://schemas.microsoft.com/office/drawing/2014/main" id="{3375DF16-3906-148C-E1CC-C228D62951A9}"/>
              </a:ext>
            </a:extLst>
          </p:cNvPr>
          <p:cNvSpPr>
            <a:spLocks noGrp="1"/>
          </p:cNvSpPr>
          <p:nvPr>
            <p:ph idx="1" hasCustomPrompt="1"/>
          </p:nvPr>
        </p:nvSpPr>
        <p:spPr>
          <a:xfrm>
            <a:off x="433472" y="2708904"/>
            <a:ext cx="7192877" cy="3510921"/>
          </a:xfrm>
          <a:prstGeom prst="rect">
            <a:avLst/>
          </a:prstGeom>
        </p:spPr>
        <p:txBody>
          <a:bodyPr bIns="0"/>
          <a:lstStyle/>
          <a:p>
            <a:pPr lvl="0"/>
            <a:r>
              <a:rPr lang="en-GB"/>
              <a:t>Text goes here</a:t>
            </a:r>
            <a:endParaRPr lang="en-US"/>
          </a:p>
        </p:txBody>
      </p:sp>
      <p:sp>
        <p:nvSpPr>
          <p:cNvPr id="5" name="Picture Placeholder 4">
            <a:extLst>
              <a:ext uri="{FF2B5EF4-FFF2-40B4-BE49-F238E27FC236}">
                <a16:creationId xmlns:a16="http://schemas.microsoft.com/office/drawing/2014/main" id="{B6FF842C-0A1C-5BFB-750B-CF8A5DCA7216}"/>
              </a:ext>
            </a:extLst>
          </p:cNvPr>
          <p:cNvSpPr>
            <a:spLocks noGrp="1"/>
          </p:cNvSpPr>
          <p:nvPr>
            <p:ph type="pic" sz="quarter" idx="11"/>
          </p:nvPr>
        </p:nvSpPr>
        <p:spPr>
          <a:xfrm>
            <a:off x="8075613" y="0"/>
            <a:ext cx="4116387" cy="6858000"/>
          </a:xfrm>
          <a:prstGeom prst="rect">
            <a:avLst/>
          </a:prstGeom>
        </p:spPr>
        <p:txBody>
          <a:bodyPr anchor="ctr"/>
          <a:lstStyle>
            <a:lvl1pPr marL="0" indent="0" algn="ctr">
              <a:buNone/>
              <a:defRPr>
                <a:solidFill>
                  <a:schemeClr val="bg1"/>
                </a:solidFill>
              </a:defRPr>
            </a:lvl1pPr>
          </a:lstStyle>
          <a:p>
            <a:endParaRPr lang="en-US"/>
          </a:p>
        </p:txBody>
      </p:sp>
      <p:sp>
        <p:nvSpPr>
          <p:cNvPr id="14" name="Slide Number Placeholder 5">
            <a:extLst>
              <a:ext uri="{FF2B5EF4-FFF2-40B4-BE49-F238E27FC236}">
                <a16:creationId xmlns:a16="http://schemas.microsoft.com/office/drawing/2014/main" id="{275EE26C-6F7A-8BE8-0244-7469236EB1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2448042379"/>
      </p:ext>
    </p:extLst>
  </p:cSld>
  <p:clrMapOvr>
    <a:masterClrMapping/>
  </p:clrMapOvr>
  <p:extLst>
    <p:ext uri="{DCECCB84-F9BA-43D5-87BE-67443E8EF086}">
      <p15:sldGuideLst xmlns:p15="http://schemas.microsoft.com/office/powerpoint/2012/main">
        <p15:guide id="1" pos="4804">
          <p15:clr>
            <a:srgbClr val="FBAE40"/>
          </p15:clr>
        </p15:guide>
        <p15:guide id="2" pos="5087">
          <p15:clr>
            <a:srgbClr val="FBAE40"/>
          </p15:clr>
        </p15:guide>
        <p15:guide id="3" pos="5371">
          <p15:clr>
            <a:srgbClr val="FBAE40"/>
          </p15:clr>
        </p15:guide>
        <p15:guide id="4" orient="horz" pos="1876">
          <p15:clr>
            <a:srgbClr val="9FCC3B"/>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acts_figures_1">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3D343D-58FF-90A8-CF12-B58A1EB3555B}"/>
              </a:ext>
            </a:extLst>
          </p:cNvPr>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a:extLst>
              <a:ext uri="{FF2B5EF4-FFF2-40B4-BE49-F238E27FC236}">
                <a16:creationId xmlns:a16="http://schemas.microsoft.com/office/drawing/2014/main" id="{DAA4E089-8BEE-9B30-F0FF-FE3EA050FD8F}"/>
              </a:ext>
            </a:extLst>
          </p:cNvPr>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Content Placeholder 2">
            <a:extLst>
              <a:ext uri="{FF2B5EF4-FFF2-40B4-BE49-F238E27FC236}">
                <a16:creationId xmlns:a16="http://schemas.microsoft.com/office/drawing/2014/main" id="{A1E3DEE5-A7EF-7B8E-B77B-FA9951B99AF2}"/>
              </a:ext>
            </a:extLst>
          </p:cNvPr>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30" name="Rectangle 29">
            <a:extLst>
              <a:ext uri="{FF2B5EF4-FFF2-40B4-BE49-F238E27FC236}">
                <a16:creationId xmlns:a16="http://schemas.microsoft.com/office/drawing/2014/main" id="{46172501-84CA-2832-09E3-09993272AE44}"/>
              </a:ext>
              <a:ext uri="{C183D7F6-B498-43B3-948B-1728B52AA6E4}">
                <adec:decorative xmlns:adec="http://schemas.microsoft.com/office/drawing/2017/decorative" val="1"/>
              </a:ext>
            </a:extLst>
          </p:cNvPr>
          <p:cNvSpPr/>
          <p:nvPr userDrawn="1"/>
        </p:nvSpPr>
        <p:spPr>
          <a:xfrm>
            <a:off x="6096000" y="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D4264C15-FC9D-A249-9CBE-5788F74796DE}"/>
              </a:ext>
            </a:extLst>
          </p:cNvPr>
          <p:cNvSpPr>
            <a:spLocks noGrp="1"/>
          </p:cNvSpPr>
          <p:nvPr>
            <p:ph idx="11" hasCustomPrompt="1"/>
          </p:nvPr>
        </p:nvSpPr>
        <p:spPr>
          <a:xfrm>
            <a:off x="6546851" y="458787"/>
            <a:ext cx="5219700" cy="1253440"/>
          </a:xfrm>
          <a:prstGeom prst="rect">
            <a:avLst/>
          </a:prstGeom>
        </p:spPr>
        <p:txBody>
          <a:bodyPr bIns="0">
            <a:noAutofit/>
          </a:bodyPr>
          <a:lstStyle>
            <a:lvl1pPr marL="0" indent="0">
              <a:buNone/>
              <a:defRPr sz="9600" b="1" i="0">
                <a:solidFill>
                  <a:schemeClr val="bg1"/>
                </a:solidFill>
                <a:latin typeface="+mj-lt"/>
              </a:defRPr>
            </a:lvl1pPr>
          </a:lstStyle>
          <a:p>
            <a:pPr lvl="0"/>
            <a:r>
              <a:rPr lang="en-GB"/>
              <a:t>1 in 5</a:t>
            </a:r>
            <a:endParaRPr lang="en-US"/>
          </a:p>
        </p:txBody>
      </p:sp>
      <p:sp>
        <p:nvSpPr>
          <p:cNvPr id="32" name="Content Placeholder 2">
            <a:extLst>
              <a:ext uri="{FF2B5EF4-FFF2-40B4-BE49-F238E27FC236}">
                <a16:creationId xmlns:a16="http://schemas.microsoft.com/office/drawing/2014/main" id="{CBF27F4D-00D6-8DC3-B716-37C42ED523D8}"/>
              </a:ext>
            </a:extLst>
          </p:cNvPr>
          <p:cNvSpPr>
            <a:spLocks noGrp="1"/>
          </p:cNvSpPr>
          <p:nvPr>
            <p:ph idx="10" hasCustomPrompt="1"/>
          </p:nvPr>
        </p:nvSpPr>
        <p:spPr>
          <a:xfrm>
            <a:off x="6546851" y="2005609"/>
            <a:ext cx="5219699" cy="803563"/>
          </a:xfrm>
          <a:prstGeom prst="rect">
            <a:avLst/>
          </a:prstGeom>
        </p:spPr>
        <p:txBody>
          <a:bodyPr bIns="0"/>
          <a:lstStyle>
            <a:lvl1pPr marL="0" indent="0">
              <a:buNone/>
              <a:defRPr>
                <a:solidFill>
                  <a:schemeClr val="bg1"/>
                </a:solidFill>
              </a:defRPr>
            </a:lvl1pPr>
          </a:lstStyle>
          <a:p>
            <a:pPr lvl="0"/>
            <a:r>
              <a:rPr lang="en-GB"/>
              <a:t>Lorem ipsum </a:t>
            </a:r>
            <a:r>
              <a:rPr lang="en-GB" err="1"/>
              <a:t>dolor</a:t>
            </a:r>
            <a:r>
              <a:rPr lang="en-GB"/>
              <a:t> sit </a:t>
            </a:r>
            <a:r>
              <a:rPr lang="en-GB" err="1"/>
              <a:t>amet</a:t>
            </a:r>
            <a:endParaRPr lang="en-US"/>
          </a:p>
        </p:txBody>
      </p:sp>
      <p:sp>
        <p:nvSpPr>
          <p:cNvPr id="27" name="Rectangle 26">
            <a:extLst>
              <a:ext uri="{FF2B5EF4-FFF2-40B4-BE49-F238E27FC236}">
                <a16:creationId xmlns:a16="http://schemas.microsoft.com/office/drawing/2014/main" id="{FB09CE73-4B0C-AB83-FA25-0A89E08DECC5}"/>
              </a:ext>
              <a:ext uri="{C183D7F6-B498-43B3-948B-1728B52AA6E4}">
                <adec:decorative xmlns:adec="http://schemas.microsoft.com/office/drawing/2017/decorative" val="1"/>
              </a:ext>
            </a:extLst>
          </p:cNvPr>
          <p:cNvSpPr/>
          <p:nvPr userDrawn="1"/>
        </p:nvSpPr>
        <p:spPr>
          <a:xfrm>
            <a:off x="6096000" y="3429000"/>
            <a:ext cx="3060408"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36" name="Content Placeholder 2">
            <a:extLst>
              <a:ext uri="{FF2B5EF4-FFF2-40B4-BE49-F238E27FC236}">
                <a16:creationId xmlns:a16="http://schemas.microsoft.com/office/drawing/2014/main" id="{43F88302-7C4F-4C28-041C-8FC161F7E0CB}"/>
              </a:ext>
            </a:extLst>
          </p:cNvPr>
          <p:cNvSpPr>
            <a:spLocks noGrp="1"/>
          </p:cNvSpPr>
          <p:nvPr>
            <p:ph idx="13" hasCustomPrompt="1"/>
          </p:nvPr>
        </p:nvSpPr>
        <p:spPr>
          <a:xfrm>
            <a:off x="6546851" y="3876637"/>
            <a:ext cx="2249509" cy="1082568"/>
          </a:xfrm>
          <a:prstGeom prst="rect">
            <a:avLst/>
          </a:prstGeom>
        </p:spPr>
        <p:txBody>
          <a:bodyPr bIns="0">
            <a:noAutofit/>
          </a:bodyPr>
          <a:lstStyle>
            <a:lvl1pPr marL="0" indent="0">
              <a:buNone/>
              <a:defRPr sz="7200" b="1" i="0">
                <a:solidFill>
                  <a:schemeClr val="bg1"/>
                </a:solidFill>
                <a:latin typeface="+mj-lt"/>
              </a:defRPr>
            </a:lvl1pPr>
          </a:lstStyle>
          <a:p>
            <a:pPr lvl="0"/>
            <a:r>
              <a:rPr lang="en-GB"/>
              <a:t>75%</a:t>
            </a:r>
            <a:endParaRPr lang="en-US"/>
          </a:p>
        </p:txBody>
      </p:sp>
      <p:sp>
        <p:nvSpPr>
          <p:cNvPr id="35" name="Content Placeholder 2">
            <a:extLst>
              <a:ext uri="{FF2B5EF4-FFF2-40B4-BE49-F238E27FC236}">
                <a16:creationId xmlns:a16="http://schemas.microsoft.com/office/drawing/2014/main" id="{F696236F-C55D-63EF-E40F-86CAA3745B5A}"/>
              </a:ext>
            </a:extLst>
          </p:cNvPr>
          <p:cNvSpPr>
            <a:spLocks noGrp="1"/>
          </p:cNvSpPr>
          <p:nvPr>
            <p:ph idx="12" hasCustomPrompt="1"/>
          </p:nvPr>
        </p:nvSpPr>
        <p:spPr>
          <a:xfrm>
            <a:off x="6546851" y="5252587"/>
            <a:ext cx="2249509" cy="803563"/>
          </a:xfrm>
          <a:prstGeom prst="rect">
            <a:avLst/>
          </a:prstGeom>
        </p:spPr>
        <p:txBody>
          <a:bodyPr bIns="0"/>
          <a:lstStyle>
            <a:lvl1pPr marL="0" indent="0">
              <a:buNone/>
              <a:defRPr>
                <a:solidFill>
                  <a:schemeClr val="bg1"/>
                </a:solidFill>
              </a:defRPr>
            </a:lvl1pPr>
          </a:lstStyle>
          <a:p>
            <a:pPr lvl="0"/>
            <a:r>
              <a:rPr lang="en-GB"/>
              <a:t>Lorem ipsum </a:t>
            </a:r>
            <a:r>
              <a:rPr lang="en-GB" err="1"/>
              <a:t>dolor</a:t>
            </a:r>
            <a:r>
              <a:rPr lang="en-GB"/>
              <a:t> sit </a:t>
            </a:r>
            <a:r>
              <a:rPr lang="en-GB" err="1"/>
              <a:t>amet</a:t>
            </a:r>
            <a:endParaRPr lang="en-US"/>
          </a:p>
        </p:txBody>
      </p:sp>
      <p:sp>
        <p:nvSpPr>
          <p:cNvPr id="28" name="Rectangle 27">
            <a:extLst>
              <a:ext uri="{FF2B5EF4-FFF2-40B4-BE49-F238E27FC236}">
                <a16:creationId xmlns:a16="http://schemas.microsoft.com/office/drawing/2014/main" id="{1A7B29CE-90AB-9EAE-FE9F-A4E16C05FFA0}"/>
              </a:ext>
              <a:ext uri="{C183D7F6-B498-43B3-948B-1728B52AA6E4}">
                <adec:decorative xmlns:adec="http://schemas.microsoft.com/office/drawing/2017/decorative" val="1"/>
              </a:ext>
            </a:extLst>
          </p:cNvPr>
          <p:cNvSpPr/>
          <p:nvPr userDrawn="1"/>
        </p:nvSpPr>
        <p:spPr>
          <a:xfrm>
            <a:off x="9156408" y="3429000"/>
            <a:ext cx="3035592"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15B44D9F-3A2F-44F2-0CDF-18ED34B0DDEB}"/>
              </a:ext>
            </a:extLst>
          </p:cNvPr>
          <p:cNvSpPr>
            <a:spLocks noGrp="1"/>
          </p:cNvSpPr>
          <p:nvPr>
            <p:ph idx="15" hasCustomPrompt="1"/>
          </p:nvPr>
        </p:nvSpPr>
        <p:spPr>
          <a:xfrm>
            <a:off x="9606468" y="3876637"/>
            <a:ext cx="2249509" cy="1082568"/>
          </a:xfrm>
          <a:prstGeom prst="rect">
            <a:avLst/>
          </a:prstGeom>
        </p:spPr>
        <p:txBody>
          <a:bodyPr bIns="0">
            <a:noAutofit/>
          </a:bodyPr>
          <a:lstStyle>
            <a:lvl1pPr marL="0" indent="0">
              <a:buNone/>
              <a:defRPr sz="7200" b="1" i="0">
                <a:solidFill>
                  <a:schemeClr val="tx1"/>
                </a:solidFill>
                <a:latin typeface="+mj-lt"/>
              </a:defRPr>
            </a:lvl1pPr>
          </a:lstStyle>
          <a:p>
            <a:pPr lvl="0"/>
            <a:r>
              <a:rPr lang="en-GB"/>
              <a:t>£2m</a:t>
            </a:r>
            <a:endParaRPr lang="en-US"/>
          </a:p>
        </p:txBody>
      </p:sp>
      <p:sp>
        <p:nvSpPr>
          <p:cNvPr id="37" name="Content Placeholder 2">
            <a:extLst>
              <a:ext uri="{FF2B5EF4-FFF2-40B4-BE49-F238E27FC236}">
                <a16:creationId xmlns:a16="http://schemas.microsoft.com/office/drawing/2014/main" id="{97FB61D5-B7FA-990B-A16B-05A03FC0098F}"/>
              </a:ext>
            </a:extLst>
          </p:cNvPr>
          <p:cNvSpPr>
            <a:spLocks noGrp="1"/>
          </p:cNvSpPr>
          <p:nvPr>
            <p:ph idx="14" hasCustomPrompt="1"/>
          </p:nvPr>
        </p:nvSpPr>
        <p:spPr>
          <a:xfrm>
            <a:off x="9606468" y="5252587"/>
            <a:ext cx="2249509" cy="803563"/>
          </a:xfrm>
          <a:prstGeom prst="rect">
            <a:avLst/>
          </a:prstGeom>
        </p:spPr>
        <p:txBody>
          <a:bodyPr bIns="0"/>
          <a:lstStyle>
            <a:lvl1pPr marL="0" indent="0">
              <a:buNone/>
              <a:defRPr>
                <a:solidFill>
                  <a:schemeClr val="tx1"/>
                </a:solidFill>
              </a:defRPr>
            </a:lvl1pPr>
          </a:lstStyle>
          <a:p>
            <a:pPr lvl="0"/>
            <a:r>
              <a:rPr lang="en-GB"/>
              <a:t>Lorem ipsum </a:t>
            </a:r>
            <a:r>
              <a:rPr lang="en-GB" err="1"/>
              <a:t>dolor</a:t>
            </a:r>
            <a:r>
              <a:rPr lang="en-GB"/>
              <a:t> sit </a:t>
            </a:r>
            <a:r>
              <a:rPr lang="en-GB" err="1"/>
              <a:t>amet</a:t>
            </a:r>
            <a:endParaRPr lang="en-US"/>
          </a:p>
        </p:txBody>
      </p:sp>
      <p:sp>
        <p:nvSpPr>
          <p:cNvPr id="12" name="Slide Number Placeholder 5">
            <a:extLst>
              <a:ext uri="{FF2B5EF4-FFF2-40B4-BE49-F238E27FC236}">
                <a16:creationId xmlns:a16="http://schemas.microsoft.com/office/drawing/2014/main" id="{ECD0FB5E-1C0D-25FF-B88F-DE34AC42DB9C}"/>
              </a:ext>
            </a:extLst>
          </p:cNvPr>
          <p:cNvSpPr>
            <a:spLocks noGrp="1"/>
          </p:cNvSpPr>
          <p:nvPr>
            <p:ph type="sldNum" sz="quarter" idx="4"/>
          </p:nvPr>
        </p:nvSpPr>
        <p:spPr>
          <a:xfrm>
            <a:off x="11046660" y="6399213"/>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1990722719"/>
      </p:ext>
    </p:extLst>
  </p:cSld>
  <p:clrMapOvr>
    <a:masterClrMapping/>
  </p:clrMapOvr>
  <p:extLst>
    <p:ext uri="{DCECCB84-F9BA-43D5-87BE-67443E8EF086}">
      <p15:sldGuideLst xmlns:p15="http://schemas.microsoft.com/office/powerpoint/2012/main">
        <p15:guide id="1" pos="3556">
          <p15:clr>
            <a:srgbClr val="FBAE40"/>
          </p15:clr>
        </p15:guide>
        <p15:guide id="2" pos="3840">
          <p15:clr>
            <a:srgbClr val="FBAE40"/>
          </p15:clr>
        </p15:guide>
        <p15:guide id="3" pos="4124">
          <p15:clr>
            <a:srgbClr val="FBAE40"/>
          </p15:clr>
        </p15:guide>
        <p15:guide id="4" orient="horz" pos="1876">
          <p15:clr>
            <a:srgbClr val="9FCC3B"/>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acts_figures_2">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AFB14D-FD03-B8EA-7C18-4C05CC9350BB}"/>
              </a:ext>
            </a:extLst>
          </p:cNvPr>
          <p:cNvSpPr/>
          <p:nvPr userDrawn="1"/>
        </p:nvSpPr>
        <p:spPr>
          <a:xfrm>
            <a:off x="-1315704" y="2258900"/>
            <a:ext cx="1284984" cy="719250"/>
          </a:xfrm>
          <a:prstGeom prst="rect">
            <a:avLst/>
          </a:prstGeom>
          <a:solidFill>
            <a:srgbClr val="D1E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334A00"/>
                </a:solidFill>
              </a:rPr>
              <a:t>Move your text box to this guide if your title goes over two lines</a:t>
            </a:r>
          </a:p>
        </p:txBody>
      </p:sp>
      <p:sp>
        <p:nvSpPr>
          <p:cNvPr id="2" name="Title Placeholder 1">
            <a:extLst>
              <a:ext uri="{FF2B5EF4-FFF2-40B4-BE49-F238E27FC236}">
                <a16:creationId xmlns:a16="http://schemas.microsoft.com/office/drawing/2014/main" id="{676A4589-2070-6A43-66F9-67B8DA6A1173}"/>
              </a:ext>
            </a:extLst>
          </p:cNvPr>
          <p:cNvSpPr>
            <a:spLocks noGrp="1"/>
          </p:cNvSpPr>
          <p:nvPr>
            <p:ph type="title" hasCustomPrompt="1"/>
          </p:nvPr>
        </p:nvSpPr>
        <p:spPr>
          <a:xfrm>
            <a:off x="433473" y="1358900"/>
            <a:ext cx="521167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Content Placeholder 2">
            <a:extLst>
              <a:ext uri="{FF2B5EF4-FFF2-40B4-BE49-F238E27FC236}">
                <a16:creationId xmlns:a16="http://schemas.microsoft.com/office/drawing/2014/main" id="{A1E3DEE5-A7EF-7B8E-B77B-FA9951B99AF2}"/>
              </a:ext>
            </a:extLst>
          </p:cNvPr>
          <p:cNvSpPr>
            <a:spLocks noGrp="1"/>
          </p:cNvSpPr>
          <p:nvPr>
            <p:ph idx="1" hasCustomPrompt="1"/>
          </p:nvPr>
        </p:nvSpPr>
        <p:spPr>
          <a:xfrm>
            <a:off x="433473" y="2708904"/>
            <a:ext cx="5219518" cy="3510921"/>
          </a:xfrm>
          <a:prstGeom prst="rect">
            <a:avLst/>
          </a:prstGeom>
        </p:spPr>
        <p:txBody>
          <a:bodyPr bIns="0"/>
          <a:lstStyle/>
          <a:p>
            <a:pPr lvl="0"/>
            <a:r>
              <a:rPr lang="en-GB"/>
              <a:t>Text goes here</a:t>
            </a:r>
            <a:endParaRPr lang="en-US"/>
          </a:p>
        </p:txBody>
      </p:sp>
      <p:sp>
        <p:nvSpPr>
          <p:cNvPr id="27" name="Rectangle 26">
            <a:extLst>
              <a:ext uri="{FF2B5EF4-FFF2-40B4-BE49-F238E27FC236}">
                <a16:creationId xmlns:a16="http://schemas.microsoft.com/office/drawing/2014/main" id="{FB09CE73-4B0C-AB83-FA25-0A89E08DECC5}"/>
              </a:ext>
              <a:ext uri="{C183D7F6-B498-43B3-948B-1728B52AA6E4}">
                <adec:decorative xmlns:adec="http://schemas.microsoft.com/office/drawing/2017/decorative" val="1"/>
              </a:ext>
            </a:extLst>
          </p:cNvPr>
          <p:cNvSpPr/>
          <p:nvPr userDrawn="1"/>
        </p:nvSpPr>
        <p:spPr>
          <a:xfrm>
            <a:off x="6096000" y="-2273"/>
            <a:ext cx="3060408"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ctr"/>
            <a:endParaRPr lang="en-US"/>
          </a:p>
        </p:txBody>
      </p:sp>
      <p:sp>
        <p:nvSpPr>
          <p:cNvPr id="36" name="Content Placeholder 2">
            <a:extLst>
              <a:ext uri="{FF2B5EF4-FFF2-40B4-BE49-F238E27FC236}">
                <a16:creationId xmlns:a16="http://schemas.microsoft.com/office/drawing/2014/main" id="{43F88302-7C4F-4C28-041C-8FC161F7E0CB}"/>
              </a:ext>
            </a:extLst>
          </p:cNvPr>
          <p:cNvSpPr>
            <a:spLocks noGrp="1"/>
          </p:cNvSpPr>
          <p:nvPr>
            <p:ph idx="13" hasCustomPrompt="1"/>
          </p:nvPr>
        </p:nvSpPr>
        <p:spPr>
          <a:xfrm>
            <a:off x="6546851" y="445364"/>
            <a:ext cx="2249509" cy="1082568"/>
          </a:xfrm>
          <a:prstGeom prst="rect">
            <a:avLst/>
          </a:prstGeom>
        </p:spPr>
        <p:txBody>
          <a:bodyPr bIns="0">
            <a:noAutofit/>
          </a:bodyPr>
          <a:lstStyle>
            <a:lvl1pPr marL="0" indent="0">
              <a:buNone/>
              <a:defRPr sz="7200" b="1" i="0">
                <a:solidFill>
                  <a:schemeClr val="tx1"/>
                </a:solidFill>
                <a:latin typeface="+mj-lt"/>
              </a:defRPr>
            </a:lvl1pPr>
          </a:lstStyle>
          <a:p>
            <a:pPr lvl="0"/>
            <a:r>
              <a:rPr lang="en-GB"/>
              <a:t>75%</a:t>
            </a:r>
            <a:endParaRPr lang="en-US"/>
          </a:p>
        </p:txBody>
      </p:sp>
      <p:sp>
        <p:nvSpPr>
          <p:cNvPr id="35" name="Content Placeholder 2">
            <a:extLst>
              <a:ext uri="{FF2B5EF4-FFF2-40B4-BE49-F238E27FC236}">
                <a16:creationId xmlns:a16="http://schemas.microsoft.com/office/drawing/2014/main" id="{F696236F-C55D-63EF-E40F-86CAA3745B5A}"/>
              </a:ext>
            </a:extLst>
          </p:cNvPr>
          <p:cNvSpPr>
            <a:spLocks noGrp="1"/>
          </p:cNvSpPr>
          <p:nvPr>
            <p:ph idx="12" hasCustomPrompt="1"/>
          </p:nvPr>
        </p:nvSpPr>
        <p:spPr>
          <a:xfrm>
            <a:off x="6546851" y="1821314"/>
            <a:ext cx="2249509" cy="803563"/>
          </a:xfrm>
          <a:prstGeom prst="rect">
            <a:avLst/>
          </a:prstGeom>
        </p:spPr>
        <p:txBody>
          <a:bodyPr bIns="0"/>
          <a:lstStyle>
            <a:lvl1pPr marL="0" indent="0">
              <a:buNone/>
              <a:defRPr>
                <a:solidFill>
                  <a:schemeClr val="tx1"/>
                </a:solidFill>
              </a:defRPr>
            </a:lvl1pPr>
          </a:lstStyle>
          <a:p>
            <a:pPr lvl="0"/>
            <a:r>
              <a:rPr lang="en-GB"/>
              <a:t>Lorem ipsum </a:t>
            </a:r>
            <a:r>
              <a:rPr lang="en-GB" err="1"/>
              <a:t>dolor</a:t>
            </a:r>
            <a:r>
              <a:rPr lang="en-GB"/>
              <a:t> sit </a:t>
            </a:r>
            <a:r>
              <a:rPr lang="en-GB" err="1"/>
              <a:t>amet</a:t>
            </a:r>
            <a:endParaRPr lang="en-US"/>
          </a:p>
        </p:txBody>
      </p:sp>
      <p:sp>
        <p:nvSpPr>
          <p:cNvPr id="28" name="Rectangle 27">
            <a:extLst>
              <a:ext uri="{FF2B5EF4-FFF2-40B4-BE49-F238E27FC236}">
                <a16:creationId xmlns:a16="http://schemas.microsoft.com/office/drawing/2014/main" id="{1A7B29CE-90AB-9EAE-FE9F-A4E16C05FFA0}"/>
              </a:ext>
              <a:ext uri="{C183D7F6-B498-43B3-948B-1728B52AA6E4}">
                <adec:decorative xmlns:adec="http://schemas.microsoft.com/office/drawing/2017/decorative" val="1"/>
              </a:ext>
            </a:extLst>
          </p:cNvPr>
          <p:cNvSpPr/>
          <p:nvPr userDrawn="1"/>
        </p:nvSpPr>
        <p:spPr>
          <a:xfrm>
            <a:off x="9156408" y="-2273"/>
            <a:ext cx="3035592"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15B44D9F-3A2F-44F2-0CDF-18ED34B0DDEB}"/>
              </a:ext>
            </a:extLst>
          </p:cNvPr>
          <p:cNvSpPr>
            <a:spLocks noGrp="1"/>
          </p:cNvSpPr>
          <p:nvPr>
            <p:ph idx="15" hasCustomPrompt="1"/>
          </p:nvPr>
        </p:nvSpPr>
        <p:spPr>
          <a:xfrm>
            <a:off x="9606468" y="445364"/>
            <a:ext cx="2249509" cy="1082568"/>
          </a:xfrm>
          <a:prstGeom prst="rect">
            <a:avLst/>
          </a:prstGeom>
        </p:spPr>
        <p:txBody>
          <a:bodyPr bIns="0">
            <a:noAutofit/>
          </a:bodyPr>
          <a:lstStyle>
            <a:lvl1pPr marL="0" indent="0">
              <a:buNone/>
              <a:defRPr sz="7200" b="1" i="0">
                <a:solidFill>
                  <a:schemeClr val="tx1"/>
                </a:solidFill>
                <a:latin typeface="+mj-lt"/>
              </a:defRPr>
            </a:lvl1pPr>
          </a:lstStyle>
          <a:p>
            <a:pPr lvl="0"/>
            <a:r>
              <a:rPr lang="en-GB"/>
              <a:t>£2m</a:t>
            </a:r>
            <a:endParaRPr lang="en-US"/>
          </a:p>
        </p:txBody>
      </p:sp>
      <p:sp>
        <p:nvSpPr>
          <p:cNvPr id="37" name="Content Placeholder 2">
            <a:extLst>
              <a:ext uri="{FF2B5EF4-FFF2-40B4-BE49-F238E27FC236}">
                <a16:creationId xmlns:a16="http://schemas.microsoft.com/office/drawing/2014/main" id="{97FB61D5-B7FA-990B-A16B-05A03FC0098F}"/>
              </a:ext>
            </a:extLst>
          </p:cNvPr>
          <p:cNvSpPr>
            <a:spLocks noGrp="1"/>
          </p:cNvSpPr>
          <p:nvPr>
            <p:ph idx="14" hasCustomPrompt="1"/>
          </p:nvPr>
        </p:nvSpPr>
        <p:spPr>
          <a:xfrm>
            <a:off x="9606468" y="1821314"/>
            <a:ext cx="2249509" cy="803563"/>
          </a:xfrm>
          <a:prstGeom prst="rect">
            <a:avLst/>
          </a:prstGeom>
        </p:spPr>
        <p:txBody>
          <a:bodyPr bIns="0"/>
          <a:lstStyle>
            <a:lvl1pPr marL="0" indent="0">
              <a:buNone/>
              <a:defRPr>
                <a:solidFill>
                  <a:schemeClr val="tx1"/>
                </a:solidFill>
              </a:defRPr>
            </a:lvl1pPr>
          </a:lstStyle>
          <a:p>
            <a:pPr lvl="0"/>
            <a:r>
              <a:rPr lang="en-GB"/>
              <a:t>Lorem ipsum </a:t>
            </a:r>
            <a:r>
              <a:rPr lang="en-GB" err="1"/>
              <a:t>dolor</a:t>
            </a:r>
            <a:r>
              <a:rPr lang="en-GB"/>
              <a:t> sit </a:t>
            </a:r>
            <a:r>
              <a:rPr lang="en-GB" err="1"/>
              <a:t>amet</a:t>
            </a:r>
            <a:endParaRPr lang="en-US"/>
          </a:p>
        </p:txBody>
      </p:sp>
      <p:sp>
        <p:nvSpPr>
          <p:cNvPr id="30" name="Rectangle 29">
            <a:extLst>
              <a:ext uri="{FF2B5EF4-FFF2-40B4-BE49-F238E27FC236}">
                <a16:creationId xmlns:a16="http://schemas.microsoft.com/office/drawing/2014/main" id="{46172501-84CA-2832-09E3-09993272AE44}"/>
              </a:ext>
              <a:ext uri="{C183D7F6-B498-43B3-948B-1728B52AA6E4}">
                <adec:decorative xmlns:adec="http://schemas.microsoft.com/office/drawing/2017/decorative" val="1"/>
              </a:ext>
            </a:extLst>
          </p:cNvPr>
          <p:cNvSpPr/>
          <p:nvPr userDrawn="1"/>
        </p:nvSpPr>
        <p:spPr>
          <a:xfrm>
            <a:off x="6094062" y="342900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D4264C15-FC9D-A249-9CBE-5788F74796DE}"/>
              </a:ext>
            </a:extLst>
          </p:cNvPr>
          <p:cNvSpPr>
            <a:spLocks noGrp="1"/>
          </p:cNvSpPr>
          <p:nvPr>
            <p:ph idx="11" hasCustomPrompt="1"/>
          </p:nvPr>
        </p:nvSpPr>
        <p:spPr>
          <a:xfrm>
            <a:off x="6544913" y="3887787"/>
            <a:ext cx="5219700" cy="1253440"/>
          </a:xfrm>
          <a:prstGeom prst="rect">
            <a:avLst/>
          </a:prstGeom>
        </p:spPr>
        <p:txBody>
          <a:bodyPr bIns="0">
            <a:noAutofit/>
          </a:bodyPr>
          <a:lstStyle>
            <a:lvl1pPr marL="0" indent="0">
              <a:buNone/>
              <a:defRPr sz="9600" b="1" i="0">
                <a:solidFill>
                  <a:schemeClr val="bg1"/>
                </a:solidFill>
                <a:latin typeface="+mj-lt"/>
              </a:defRPr>
            </a:lvl1pPr>
          </a:lstStyle>
          <a:p>
            <a:pPr lvl="0"/>
            <a:r>
              <a:rPr lang="en-GB"/>
              <a:t>1 in 5</a:t>
            </a:r>
            <a:endParaRPr lang="en-US"/>
          </a:p>
        </p:txBody>
      </p:sp>
      <p:sp>
        <p:nvSpPr>
          <p:cNvPr id="32" name="Content Placeholder 2">
            <a:extLst>
              <a:ext uri="{FF2B5EF4-FFF2-40B4-BE49-F238E27FC236}">
                <a16:creationId xmlns:a16="http://schemas.microsoft.com/office/drawing/2014/main" id="{CBF27F4D-00D6-8DC3-B716-37C42ED523D8}"/>
              </a:ext>
            </a:extLst>
          </p:cNvPr>
          <p:cNvSpPr>
            <a:spLocks noGrp="1"/>
          </p:cNvSpPr>
          <p:nvPr>
            <p:ph idx="10" hasCustomPrompt="1"/>
          </p:nvPr>
        </p:nvSpPr>
        <p:spPr>
          <a:xfrm>
            <a:off x="6544913" y="5434609"/>
            <a:ext cx="5219699" cy="803563"/>
          </a:xfrm>
          <a:prstGeom prst="rect">
            <a:avLst/>
          </a:prstGeom>
        </p:spPr>
        <p:txBody>
          <a:bodyPr bIns="0"/>
          <a:lstStyle>
            <a:lvl1pPr marL="0" indent="0">
              <a:buNone/>
              <a:defRPr>
                <a:solidFill>
                  <a:schemeClr val="bg1"/>
                </a:solidFill>
              </a:defRPr>
            </a:lvl1pPr>
          </a:lstStyle>
          <a:p>
            <a:pPr lvl="0"/>
            <a:r>
              <a:rPr lang="en-GB"/>
              <a:t>Lorem ipsum </a:t>
            </a:r>
            <a:r>
              <a:rPr lang="en-GB" err="1"/>
              <a:t>dolor</a:t>
            </a:r>
            <a:r>
              <a:rPr lang="en-GB"/>
              <a:t> sit </a:t>
            </a:r>
            <a:r>
              <a:rPr lang="en-GB" err="1"/>
              <a:t>amet</a:t>
            </a:r>
            <a:endParaRPr lang="en-US"/>
          </a:p>
        </p:txBody>
      </p:sp>
      <p:sp>
        <p:nvSpPr>
          <p:cNvPr id="12" name="Slide Number Placeholder 5">
            <a:extLst>
              <a:ext uri="{FF2B5EF4-FFF2-40B4-BE49-F238E27FC236}">
                <a16:creationId xmlns:a16="http://schemas.microsoft.com/office/drawing/2014/main" id="{ECD0FB5E-1C0D-25FF-B88F-DE34AC42DB9C}"/>
              </a:ext>
            </a:extLst>
          </p:cNvPr>
          <p:cNvSpPr>
            <a:spLocks noGrp="1"/>
          </p:cNvSpPr>
          <p:nvPr>
            <p:ph type="sldNum" sz="quarter" idx="4"/>
          </p:nvPr>
        </p:nvSpPr>
        <p:spPr>
          <a:xfrm>
            <a:off x="11046660" y="6399213"/>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2572219753"/>
      </p:ext>
    </p:extLst>
  </p:cSld>
  <p:clrMapOvr>
    <a:masterClrMapping/>
  </p:clrMapOvr>
  <p:extLst>
    <p:ext uri="{DCECCB84-F9BA-43D5-87BE-67443E8EF086}">
      <p15:sldGuideLst xmlns:p15="http://schemas.microsoft.com/office/powerpoint/2012/main">
        <p15:guide id="1" pos="3556">
          <p15:clr>
            <a:srgbClr val="FBAE40"/>
          </p15:clr>
        </p15:guide>
        <p15:guide id="2" pos="3840">
          <p15:clr>
            <a:srgbClr val="FBAE40"/>
          </p15:clr>
        </p15:guide>
        <p15:guide id="3" pos="4124">
          <p15:clr>
            <a:srgbClr val="FBAE40"/>
          </p15:clr>
        </p15:guide>
        <p15:guide id="4" orient="horz" pos="1876">
          <p15:clr>
            <a:srgbClr val="9FCC3B"/>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3773DA-86C6-B330-CF4F-A36E9B51F5EA}"/>
              </a:ext>
            </a:extLst>
          </p:cNvPr>
          <p:cNvSpPr>
            <a:spLocks noGrp="1"/>
          </p:cNvSpPr>
          <p:nvPr>
            <p:ph type="body" sz="quarter" idx="11" hasCustomPrompt="1"/>
          </p:nvPr>
        </p:nvSpPr>
        <p:spPr>
          <a:xfrm>
            <a:off x="0" y="0"/>
            <a:ext cx="900113" cy="900112"/>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3" name="Picture Placeholder 2">
            <a:extLst>
              <a:ext uri="{FF2B5EF4-FFF2-40B4-BE49-F238E27FC236}">
                <a16:creationId xmlns:a16="http://schemas.microsoft.com/office/drawing/2014/main" id="{38FB8D2C-97CD-1805-B625-00C5EC150556}"/>
              </a:ext>
            </a:extLst>
          </p:cNvPr>
          <p:cNvSpPr>
            <a:spLocks noGrp="1"/>
          </p:cNvSpPr>
          <p:nvPr>
            <p:ph type="pic" sz="quarter" idx="10"/>
          </p:nvPr>
        </p:nvSpPr>
        <p:spPr>
          <a:xfrm>
            <a:off x="0" y="0"/>
            <a:ext cx="12192000" cy="6858000"/>
          </a:xfrm>
        </p:spPr>
        <p:txBody>
          <a:bodyPr anchor="ctr"/>
          <a:lstStyle>
            <a:lvl1pPr marL="0" indent="0" algn="ctr">
              <a:buNone/>
              <a:defRPr>
                <a:solidFill>
                  <a:schemeClr val="bg1"/>
                </a:solidFill>
              </a:defRPr>
            </a:lvl1pPr>
          </a:lstStyle>
          <a:p>
            <a:endParaRPr lang="en-US"/>
          </a:p>
        </p:txBody>
      </p:sp>
      <p:sp>
        <p:nvSpPr>
          <p:cNvPr id="5" name="Slide Number Placeholder 5">
            <a:extLst>
              <a:ext uri="{FF2B5EF4-FFF2-40B4-BE49-F238E27FC236}">
                <a16:creationId xmlns:a16="http://schemas.microsoft.com/office/drawing/2014/main" id="{6933EE2B-307D-7AE4-C35B-9A718BF028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16634525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only">
    <p:bg>
      <p:bgPr>
        <a:solidFill>
          <a:schemeClr val="bg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2D29242E-E9EF-E406-E157-D46F6BBDF472}"/>
              </a:ext>
            </a:extLst>
          </p:cNvPr>
          <p:cNvSpPr>
            <a:spLocks noGrp="1"/>
          </p:cNvSpPr>
          <p:nvPr>
            <p:ph type="title" hasCustomPrompt="1"/>
          </p:nvPr>
        </p:nvSpPr>
        <p:spPr>
          <a:xfrm>
            <a:off x="1325563" y="0"/>
            <a:ext cx="10440987" cy="900000"/>
          </a:xfrm>
          <a:prstGeom prst="rect">
            <a:avLst/>
          </a:prstGeom>
        </p:spPr>
        <p:txBody>
          <a:bodyPr vert="horz" lIns="0" tIns="216000" rIns="0" bIns="144000" rtlCol="0" anchor="t" anchorCtr="0">
            <a:normAutofit/>
          </a:bodyPr>
          <a:lstStyle>
            <a:lvl1pPr>
              <a:defRPr>
                <a:latin typeface="+mj-lt"/>
              </a:defRPr>
            </a:lvl1pPr>
          </a:lstStyle>
          <a:p>
            <a:r>
              <a:rPr lang="en-GB"/>
              <a:t>Your title goes here</a:t>
            </a:r>
            <a:endParaRPr lang="en-US"/>
          </a:p>
        </p:txBody>
      </p:sp>
      <p:sp>
        <p:nvSpPr>
          <p:cNvPr id="5" name="Slide Number Placeholder 5">
            <a:extLst>
              <a:ext uri="{FF2B5EF4-FFF2-40B4-BE49-F238E27FC236}">
                <a16:creationId xmlns:a16="http://schemas.microsoft.com/office/drawing/2014/main" id="{6933EE2B-307D-7AE4-C35B-9A718BF028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155487900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pic>
        <p:nvPicPr>
          <p:cNvPr id="2" name="Picture 1" descr="The University of Nottingham logo.">
            <a:extLst>
              <a:ext uri="{FF2B5EF4-FFF2-40B4-BE49-F238E27FC236}">
                <a16:creationId xmlns:a16="http://schemas.microsoft.com/office/drawing/2014/main" id="{09C51863-6EFE-20EA-B8AF-703D276164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00113" cy="900112"/>
          </a:xfrm>
          <a:prstGeom prst="rect">
            <a:avLst/>
          </a:prstGeom>
        </p:spPr>
      </p:pic>
      <p:sp>
        <p:nvSpPr>
          <p:cNvPr id="6" name="Text Placeholder 5">
            <a:extLst>
              <a:ext uri="{FF2B5EF4-FFF2-40B4-BE49-F238E27FC236}">
                <a16:creationId xmlns:a16="http://schemas.microsoft.com/office/drawing/2014/main" id="{5DF74E32-2383-DB11-F16E-2B4CE6017261}"/>
              </a:ext>
            </a:extLst>
          </p:cNvPr>
          <p:cNvSpPr>
            <a:spLocks noGrp="1"/>
          </p:cNvSpPr>
          <p:nvPr>
            <p:ph type="body" sz="quarter" idx="10" hasCustomPrompt="1"/>
          </p:nvPr>
        </p:nvSpPr>
        <p:spPr>
          <a:xfrm>
            <a:off x="425450" y="1628776"/>
            <a:ext cx="11341100" cy="3960512"/>
          </a:xfrm>
        </p:spPr>
        <p:txBody>
          <a:bodyPr anchor="ctr">
            <a:normAutofit/>
          </a:bodyPr>
          <a:lstStyle>
            <a:lvl1pPr marL="0" indent="0">
              <a:buNone/>
              <a:defRPr sz="4400" b="1" i="0">
                <a:solidFill>
                  <a:schemeClr val="bg1"/>
                </a:solidFill>
                <a:latin typeface="+mj-lt"/>
              </a:defRPr>
            </a:lvl1pPr>
            <a:lvl2pPr marL="0" indent="0">
              <a:spcBef>
                <a:spcPts val="1200"/>
              </a:spcBef>
              <a:buNone/>
              <a:defRPr b="0" i="0">
                <a:solidFill>
                  <a:schemeClr val="bg1"/>
                </a:solidFill>
                <a:latin typeface="+mj-lt"/>
              </a:defRPr>
            </a:lvl2pPr>
            <a:lvl3pPr>
              <a:defRPr b="1" i="0">
                <a:solidFill>
                  <a:schemeClr val="bg1"/>
                </a:solidFill>
                <a:latin typeface="Georgia" panose="02040502050405020303" pitchFamily="18" charset="0"/>
              </a:defRPr>
            </a:lvl3pPr>
            <a:lvl4pPr>
              <a:defRPr b="1" i="0">
                <a:solidFill>
                  <a:schemeClr val="bg1"/>
                </a:solidFill>
                <a:latin typeface="Georgia" panose="02040502050405020303" pitchFamily="18" charset="0"/>
              </a:defRPr>
            </a:lvl4pPr>
            <a:lvl5pPr>
              <a:defRPr b="1" i="0">
                <a:solidFill>
                  <a:schemeClr val="bg1"/>
                </a:solidFill>
                <a:latin typeface="Georgia" panose="02040502050405020303" pitchFamily="18" charset="0"/>
              </a:defRPr>
            </a:lvl5pPr>
          </a:lstStyle>
          <a:p>
            <a:pPr lvl="0"/>
            <a:r>
              <a:rPr lang="en-US"/>
              <a:t>“Your inspiring quote goes here.”</a:t>
            </a:r>
          </a:p>
          <a:p>
            <a:pPr lvl="1"/>
            <a:r>
              <a:rPr lang="en-US"/>
              <a:t>– Name of person, year</a:t>
            </a:r>
          </a:p>
        </p:txBody>
      </p:sp>
      <p:sp>
        <p:nvSpPr>
          <p:cNvPr id="5" name="Slide Number Placeholder 5">
            <a:extLst>
              <a:ext uri="{FF2B5EF4-FFF2-40B4-BE49-F238E27FC236}">
                <a16:creationId xmlns:a16="http://schemas.microsoft.com/office/drawing/2014/main" id="{6933EE2B-307D-7AE4-C35B-9A718BF028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40019666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933EE2B-307D-7AE4-C35B-9A718BF028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377481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FAE1E0-DF47-D7BC-2E0F-0A302DD8874E}"/>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5">
            <a:extLst>
              <a:ext uri="{FF2B5EF4-FFF2-40B4-BE49-F238E27FC236}">
                <a16:creationId xmlns:a16="http://schemas.microsoft.com/office/drawing/2014/main" id="{6933EE2B-307D-7AE4-C35B-9A718BF028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2938298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_blank_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FAE1E0-DF47-D7BC-2E0F-0A302DD8874E}"/>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5">
            <a:extLst>
              <a:ext uri="{FF2B5EF4-FFF2-40B4-BE49-F238E27FC236}">
                <a16:creationId xmlns:a16="http://schemas.microsoft.com/office/drawing/2014/main" id="{6933EE2B-307D-7AE4-C35B-9A718BF028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36506364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tx1"/>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933EE2B-307D-7AE4-C35B-9A718BF02841}"/>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bg1"/>
                </a:solidFill>
              </a:defRPr>
            </a:lvl1pPr>
          </a:lstStyle>
          <a:p>
            <a:fld id="{820EACED-CA5D-B048-836B-BF30EF0E914A}" type="slidenum">
              <a:rPr lang="en-US" smtClean="0"/>
              <a:pPr/>
              <a:t>‹#›</a:t>
            </a:fld>
            <a:endParaRPr lang="en-US"/>
          </a:p>
        </p:txBody>
      </p:sp>
      <p:pic>
        <p:nvPicPr>
          <p:cNvPr id="2" name="Picture 1" descr="University of Nottingham castle icon">
            <a:extLst>
              <a:ext uri="{FF2B5EF4-FFF2-40B4-BE49-F238E27FC236}">
                <a16:creationId xmlns:a16="http://schemas.microsoft.com/office/drawing/2014/main" id="{C5BFE164-6BFE-040B-E8AE-85C76B8E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00113" cy="900112"/>
          </a:xfrm>
          <a:prstGeom prst="rect">
            <a:avLst/>
          </a:prstGeom>
        </p:spPr>
      </p:pic>
    </p:spTree>
    <p:extLst>
      <p:ext uri="{BB962C8B-B14F-4D97-AF65-F5344CB8AC3E}">
        <p14:creationId xmlns:p14="http://schemas.microsoft.com/office/powerpoint/2010/main" val="832431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50_split_gradi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60E3A8-D46A-44E5-62CB-ED130CE69E4E}"/>
              </a:ext>
              <a:ext uri="{C183D7F6-B498-43B3-948B-1728B52AA6E4}">
                <adec:decorative xmlns:adec="http://schemas.microsoft.com/office/drawing/2017/decorative" val="1"/>
              </a:ext>
            </a:extLst>
          </p:cNvPr>
          <p:cNvSpPr/>
          <p:nvPr userDrawn="1"/>
        </p:nvSpPr>
        <p:spPr>
          <a:xfrm>
            <a:off x="0" y="-6789"/>
            <a:ext cx="7986252" cy="6858000"/>
          </a:xfrm>
          <a:prstGeom prst="rect">
            <a:avLst/>
          </a:prstGeom>
          <a:gradFill>
            <a:gsLst>
              <a:gs pos="62000">
                <a:srgbClr val="000000">
                  <a:alpha val="50000"/>
                </a:srgbClr>
              </a:gs>
              <a:gs pos="0">
                <a:srgbClr val="000000"/>
              </a:gs>
              <a:gs pos="93000">
                <a:srgbClr val="11273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University of Nottingham logo">
            <a:extLst>
              <a:ext uri="{FF2B5EF4-FFF2-40B4-BE49-F238E27FC236}">
                <a16:creationId xmlns:a16="http://schemas.microsoft.com/office/drawing/2014/main" id="{085511E6-A05D-133B-58DE-91F1088AC79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236" y="-18472"/>
            <a:ext cx="2436553" cy="900112"/>
          </a:xfrm>
          <a:prstGeom prst="rect">
            <a:avLst/>
          </a:prstGeom>
        </p:spPr>
      </p:pic>
      <p:sp>
        <p:nvSpPr>
          <p:cNvPr id="5" name="Title 1">
            <a:extLst>
              <a:ext uri="{FF2B5EF4-FFF2-40B4-BE49-F238E27FC236}">
                <a16:creationId xmlns:a16="http://schemas.microsoft.com/office/drawing/2014/main" id="{E933EC02-81D9-2D0A-2981-160986CA1B1D}"/>
              </a:ext>
            </a:extLst>
          </p:cNvPr>
          <p:cNvSpPr>
            <a:spLocks noGrp="1"/>
          </p:cNvSpPr>
          <p:nvPr>
            <p:ph type="ctrTitle" hasCustomPrompt="1"/>
          </p:nvPr>
        </p:nvSpPr>
        <p:spPr>
          <a:xfrm>
            <a:off x="425989" y="1817028"/>
            <a:ext cx="4679880" cy="1902398"/>
          </a:xfrm>
          <a:prstGeom prst="rect">
            <a:avLst/>
          </a:prstGeom>
        </p:spPr>
        <p:txBody>
          <a:bodyPr wrap="square" anchor="ctr">
            <a:spAutoFit/>
          </a:bodyPr>
          <a:lstStyle>
            <a:lvl1pPr algn="l">
              <a:lnSpc>
                <a:spcPts val="6000"/>
              </a:lnSpc>
              <a:defRPr sz="6000">
                <a:solidFill>
                  <a:schemeClr val="bg1"/>
                </a:solidFill>
              </a:defRPr>
            </a:lvl1pPr>
          </a:lstStyle>
          <a:p>
            <a:r>
              <a:rPr lang="en-GB"/>
              <a:t>The title goes here</a:t>
            </a:r>
            <a:endParaRPr lang="en-US"/>
          </a:p>
        </p:txBody>
      </p:sp>
      <p:sp>
        <p:nvSpPr>
          <p:cNvPr id="7" name="Subtitle 2">
            <a:extLst>
              <a:ext uri="{FF2B5EF4-FFF2-40B4-BE49-F238E27FC236}">
                <a16:creationId xmlns:a16="http://schemas.microsoft.com/office/drawing/2014/main" id="{87F47A76-C945-91CB-5549-433224A0BA89}"/>
              </a:ext>
            </a:extLst>
          </p:cNvPr>
          <p:cNvSpPr>
            <a:spLocks noGrp="1"/>
          </p:cNvSpPr>
          <p:nvPr>
            <p:ph type="subTitle" idx="1" hasCustomPrompt="1"/>
          </p:nvPr>
        </p:nvSpPr>
        <p:spPr>
          <a:xfrm>
            <a:off x="425989" y="3947752"/>
            <a:ext cx="4679880" cy="886397"/>
          </a:xfrm>
          <a:prstGeom prst="rect">
            <a:avLst/>
          </a:prstGeom>
        </p:spPr>
        <p:txBody>
          <a:bodyPr wrap="square">
            <a:sp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9" name="Text Placeholder 9">
            <a:extLst>
              <a:ext uri="{FF2B5EF4-FFF2-40B4-BE49-F238E27FC236}">
                <a16:creationId xmlns:a16="http://schemas.microsoft.com/office/drawing/2014/main" id="{68B52A8B-C3B3-C40B-83CE-26F42289F764}"/>
              </a:ext>
            </a:extLst>
          </p:cNvPr>
          <p:cNvSpPr>
            <a:spLocks noGrp="1"/>
          </p:cNvSpPr>
          <p:nvPr>
            <p:ph type="body" sz="quarter" idx="11" hasCustomPrompt="1"/>
          </p:nvPr>
        </p:nvSpPr>
        <p:spPr>
          <a:xfrm>
            <a:off x="425450" y="5207617"/>
            <a:ext cx="4679958"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8" name="Picture Placeholder 2" descr="Partner logo.">
            <a:extLst>
              <a:ext uri="{FF2B5EF4-FFF2-40B4-BE49-F238E27FC236}">
                <a16:creationId xmlns:a16="http://schemas.microsoft.com/office/drawing/2014/main" id="{144CEBF8-B4F3-8B7D-FC0E-DEE8182A2037}"/>
              </a:ext>
            </a:extLst>
          </p:cNvPr>
          <p:cNvSpPr>
            <a:spLocks noGrp="1"/>
          </p:cNvSpPr>
          <p:nvPr>
            <p:ph type="pic" sz="quarter" idx="10" hasCustomPrompt="1"/>
          </p:nvPr>
        </p:nvSpPr>
        <p:spPr>
          <a:xfrm>
            <a:off x="9951739"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Tree>
    <p:extLst>
      <p:ext uri="{BB962C8B-B14F-4D97-AF65-F5344CB8AC3E}">
        <p14:creationId xmlns:p14="http://schemas.microsoft.com/office/powerpoint/2010/main" val="103397522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_slide">
    <p:bg>
      <p:bgPr>
        <a:solidFill>
          <a:schemeClr val="tx1"/>
        </a:solidFill>
        <a:effectLst/>
      </p:bgPr>
    </p:bg>
    <p:spTree>
      <p:nvGrpSpPr>
        <p:cNvPr id="1" name=""/>
        <p:cNvGrpSpPr/>
        <p:nvPr/>
      </p:nvGrpSpPr>
      <p:grpSpPr>
        <a:xfrm>
          <a:off x="0" y="0"/>
          <a:ext cx="0" cy="0"/>
          <a:chOff x="0" y="0"/>
          <a:chExt cx="0" cy="0"/>
        </a:xfrm>
      </p:grpSpPr>
      <p:pic>
        <p:nvPicPr>
          <p:cNvPr id="2" name="Picture 1" descr="University of Nottingham Logo.">
            <a:extLst>
              <a:ext uri="{FF2B5EF4-FFF2-40B4-BE49-F238E27FC236}">
                <a16:creationId xmlns:a16="http://schemas.microsoft.com/office/drawing/2014/main" id="{4F1ADCAE-67D1-E4DF-B7A1-5951DE4C0DC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6553" cy="900112"/>
          </a:xfrm>
          <a:prstGeom prst="rect">
            <a:avLst/>
          </a:prstGeom>
        </p:spPr>
      </p:pic>
      <p:sp>
        <p:nvSpPr>
          <p:cNvPr id="7" name="TextBox 6">
            <a:extLst>
              <a:ext uri="{FF2B5EF4-FFF2-40B4-BE49-F238E27FC236}">
                <a16:creationId xmlns:a16="http://schemas.microsoft.com/office/drawing/2014/main" id="{34A48EF3-956C-7FE0-B44A-55E4E8B574B2}"/>
              </a:ext>
            </a:extLst>
          </p:cNvPr>
          <p:cNvSpPr txBox="1"/>
          <p:nvPr userDrawn="1"/>
        </p:nvSpPr>
        <p:spPr>
          <a:xfrm>
            <a:off x="877173" y="2258844"/>
            <a:ext cx="6571467" cy="923330"/>
          </a:xfrm>
          <a:prstGeom prst="rect">
            <a:avLst/>
          </a:prstGeom>
          <a:noFill/>
        </p:spPr>
        <p:txBody>
          <a:bodyPr wrap="square" lIns="0" tIns="0" rIns="0" bIns="0" rtlCol="0">
            <a:spAutoFit/>
          </a:bodyPr>
          <a:lstStyle/>
          <a:p>
            <a:r>
              <a:rPr lang="en-US" sz="6000" b="1" i="0">
                <a:solidFill>
                  <a:schemeClr val="bg1"/>
                </a:solidFill>
                <a:latin typeface="+mj-lt"/>
              </a:rPr>
              <a:t>Thank you</a:t>
            </a:r>
          </a:p>
        </p:txBody>
      </p:sp>
      <p:sp>
        <p:nvSpPr>
          <p:cNvPr id="3" name="Subtitle 2">
            <a:extLst>
              <a:ext uri="{FF2B5EF4-FFF2-40B4-BE49-F238E27FC236}">
                <a16:creationId xmlns:a16="http://schemas.microsoft.com/office/drawing/2014/main" id="{74A30556-8831-6682-C9D7-CE486771B94F}"/>
              </a:ext>
            </a:extLst>
          </p:cNvPr>
          <p:cNvSpPr>
            <a:spLocks noGrp="1"/>
          </p:cNvSpPr>
          <p:nvPr>
            <p:ph type="subTitle" idx="1" hasCustomPrompt="1"/>
          </p:nvPr>
        </p:nvSpPr>
        <p:spPr>
          <a:xfrm>
            <a:off x="882474" y="3722240"/>
            <a:ext cx="9144000" cy="426687"/>
          </a:xfrm>
          <a:prstGeom prst="rect">
            <a:avLst/>
          </a:prstGeom>
        </p:spPr>
        <p:txBody>
          <a:bodyPr>
            <a:normAutofit/>
          </a:bodyPr>
          <a:lstStyle>
            <a:lvl1pPr marL="0" indent="0" algn="l">
              <a:buNone/>
              <a:defRPr sz="32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Any questions?</a:t>
            </a:r>
            <a:endParaRPr lang="en-US"/>
          </a:p>
        </p:txBody>
      </p:sp>
    </p:spTree>
    <p:extLst>
      <p:ext uri="{BB962C8B-B14F-4D97-AF65-F5344CB8AC3E}">
        <p14:creationId xmlns:p14="http://schemas.microsoft.com/office/powerpoint/2010/main" val="2523654891"/>
      </p:ext>
    </p:extLst>
  </p:cSld>
  <p:clrMapOvr>
    <a:masterClrMapping/>
  </p:clrMapOvr>
  <p:extLst>
    <p:ext uri="{DCECCB84-F9BA-43D5-87BE-67443E8EF086}">
      <p15:sldGuideLst xmlns:p15="http://schemas.microsoft.com/office/powerpoint/2012/main">
        <p15:guide id="1" orient="horz" pos="142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579BF-E6C5-6C41-898E-F22E04BC1366}"/>
              </a:ext>
            </a:extLst>
          </p:cNvPr>
          <p:cNvSpPr>
            <a:spLocks noGrp="1"/>
          </p:cNvSpPr>
          <p:nvPr>
            <p:ph type="title"/>
          </p:nvPr>
        </p:nvSpPr>
        <p:spPr>
          <a:xfrm>
            <a:off x="3190460" y="0"/>
            <a:ext cx="9090991" cy="1023730"/>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5825BEA-B684-1245-B2F5-0EEA1393EE46}"/>
              </a:ext>
            </a:extLst>
          </p:cNvPr>
          <p:cNvSpPr>
            <a:spLocks noGrp="1"/>
          </p:cNvSpPr>
          <p:nvPr>
            <p:ph idx="1"/>
          </p:nvPr>
        </p:nvSpPr>
        <p:spPr/>
        <p:txBody>
          <a:bodyPr/>
          <a:lstStyle>
            <a:lvl1pPr>
              <a:defRPr>
                <a:solidFill>
                  <a:srgbClr val="1A296B"/>
                </a:solidFill>
              </a:defRPr>
            </a:lvl1pPr>
            <a:lvl2pPr>
              <a:defRPr>
                <a:solidFill>
                  <a:srgbClr val="1A296B"/>
                </a:solidFill>
              </a:defRPr>
            </a:lvl2pPr>
            <a:lvl3pPr>
              <a:defRPr>
                <a:solidFill>
                  <a:srgbClr val="1A296B"/>
                </a:solidFill>
              </a:defRPr>
            </a:lvl3pPr>
            <a:lvl4pPr>
              <a:defRPr>
                <a:solidFill>
                  <a:srgbClr val="1A296B"/>
                </a:solidFill>
              </a:defRPr>
            </a:lvl4pPr>
            <a:lvl5pPr>
              <a:defRPr>
                <a:solidFill>
                  <a:srgbClr val="1A296B"/>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A0D2D486-D2E0-8C4C-832C-3CD1A0677357}"/>
              </a:ext>
            </a:extLst>
          </p:cNvPr>
          <p:cNvSpPr>
            <a:spLocks noGrp="1"/>
          </p:cNvSpPr>
          <p:nvPr>
            <p:ph type="ftr" sz="quarter" idx="11"/>
          </p:nvPr>
        </p:nvSpPr>
        <p:spPr/>
        <p:txBody>
          <a:bodyPr/>
          <a:lstStyle/>
          <a:p>
            <a:r>
              <a:rPr lang="en-US"/>
              <a:t>Faculty of Engineering | Faculty of Science | Faculty of Social Sciences</a:t>
            </a:r>
          </a:p>
        </p:txBody>
      </p:sp>
      <p:sp>
        <p:nvSpPr>
          <p:cNvPr id="7" name="Slide Number Placeholder 5">
            <a:extLst>
              <a:ext uri="{FF2B5EF4-FFF2-40B4-BE49-F238E27FC236}">
                <a16:creationId xmlns:a16="http://schemas.microsoft.com/office/drawing/2014/main" id="{761F5038-FC6C-4FE3-9117-BD552C0164F1}"/>
              </a:ext>
            </a:extLst>
          </p:cNvPr>
          <p:cNvSpPr txBox="1">
            <a:spLocks/>
          </p:cNvSpPr>
          <p:nvPr userDrawn="1"/>
        </p:nvSpPr>
        <p:spPr>
          <a:xfrm>
            <a:off x="11218333" y="6061077"/>
            <a:ext cx="972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72D6D5-F6C2-4C88-B07F-0F9DC0B2C389}" type="slidenum">
              <a:rPr lang="en-GB" smtClean="0">
                <a:latin typeface="Arial" panose="020B0604020202020204" pitchFamily="34" charset="0"/>
                <a:cs typeface="Arial" panose="020B0604020202020204" pitchFamily="34" charset="0"/>
              </a:rPr>
              <a:pPr/>
              <a:t>‹#›</a:t>
            </a:fld>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05332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8387D-F08D-4542-893D-90C25B400470}"/>
              </a:ext>
            </a:extLst>
          </p:cNvPr>
          <p:cNvSpPr>
            <a:spLocks noGrp="1"/>
          </p:cNvSpPr>
          <p:nvPr>
            <p:ph type="title"/>
          </p:nvPr>
        </p:nvSpPr>
        <p:spPr>
          <a:xfrm>
            <a:off x="3180522" y="0"/>
            <a:ext cx="9011477" cy="1023730"/>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02F6193-B695-9E4A-B6FB-EBAE621DC661}"/>
              </a:ext>
            </a:extLst>
          </p:cNvPr>
          <p:cNvSpPr>
            <a:spLocks noGrp="1"/>
          </p:cNvSpPr>
          <p:nvPr>
            <p:ph sz="half" idx="1"/>
          </p:nvPr>
        </p:nvSpPr>
        <p:spPr>
          <a:xfrm>
            <a:off x="838200" y="1412902"/>
            <a:ext cx="5181600" cy="4689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1E56F91-7FAC-8742-BBCD-DCD89759FBF5}"/>
              </a:ext>
            </a:extLst>
          </p:cNvPr>
          <p:cNvSpPr>
            <a:spLocks noGrp="1"/>
          </p:cNvSpPr>
          <p:nvPr>
            <p:ph sz="half" idx="2"/>
          </p:nvPr>
        </p:nvSpPr>
        <p:spPr>
          <a:xfrm>
            <a:off x="6172200" y="1412902"/>
            <a:ext cx="5181600" cy="4689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a:extLst>
              <a:ext uri="{FF2B5EF4-FFF2-40B4-BE49-F238E27FC236}">
                <a16:creationId xmlns:a16="http://schemas.microsoft.com/office/drawing/2014/main" id="{B771F61D-B86D-FE4D-8544-DBE1A435E387}"/>
              </a:ext>
            </a:extLst>
          </p:cNvPr>
          <p:cNvSpPr>
            <a:spLocks noGrp="1"/>
          </p:cNvSpPr>
          <p:nvPr>
            <p:ph type="ftr" sz="quarter" idx="11"/>
          </p:nvPr>
        </p:nvSpPr>
        <p:spPr/>
        <p:txBody>
          <a:bodyPr/>
          <a:lstStyle/>
          <a:p>
            <a:r>
              <a:rPr lang="en-US"/>
              <a:t>Faculty of Engineering | Faculty of Science | Faculty of Social Sciences</a:t>
            </a:r>
          </a:p>
        </p:txBody>
      </p:sp>
    </p:spTree>
    <p:extLst>
      <p:ext uri="{BB962C8B-B14F-4D97-AF65-F5344CB8AC3E}">
        <p14:creationId xmlns:p14="http://schemas.microsoft.com/office/powerpoint/2010/main" val="14350410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B73E-A5AB-9417-D57C-234B5FE85E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479276C0-4FBB-EED9-B8A6-578A02CECD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475FF26-1660-8DE4-1578-2AD39A548DD2}"/>
              </a:ext>
            </a:extLst>
          </p:cNvPr>
          <p:cNvSpPr>
            <a:spLocks noGrp="1"/>
          </p:cNvSpPr>
          <p:nvPr>
            <p:ph type="dt" sz="half" idx="10"/>
          </p:nvPr>
        </p:nvSpPr>
        <p:spPr/>
        <p:txBody>
          <a:bodyPr/>
          <a:lstStyle/>
          <a:p>
            <a:fld id="{45469516-55BC-A246-AA24-3B1ED34F55B5}" type="datetimeFigureOut">
              <a:rPr lang="en-GB" smtClean="0"/>
              <a:t>17/11/2025</a:t>
            </a:fld>
            <a:endParaRPr lang="en-GB"/>
          </a:p>
        </p:txBody>
      </p:sp>
      <p:sp>
        <p:nvSpPr>
          <p:cNvPr id="5" name="Footer Placeholder 4">
            <a:extLst>
              <a:ext uri="{FF2B5EF4-FFF2-40B4-BE49-F238E27FC236}">
                <a16:creationId xmlns:a16="http://schemas.microsoft.com/office/drawing/2014/main" id="{2F3F815B-6144-3693-0A17-9EED9E5448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F7D094-D6AC-7DF0-F9E4-757ED93632F3}"/>
              </a:ext>
            </a:extLst>
          </p:cNvPr>
          <p:cNvSpPr>
            <a:spLocks noGrp="1"/>
          </p:cNvSpPr>
          <p:nvPr>
            <p:ph type="sldNum" sz="quarter" idx="12"/>
          </p:nvPr>
        </p:nvSpPr>
        <p:spPr/>
        <p:txBody>
          <a:bodyPr/>
          <a:lstStyle/>
          <a:p>
            <a:fld id="{AC1CF4F4-D6B4-8744-8FE9-5D2A7CC9EFD3}" type="slidenum">
              <a:rPr lang="en-GB" smtClean="0"/>
              <a:t>‹#›</a:t>
            </a:fld>
            <a:endParaRPr lang="en-GB"/>
          </a:p>
        </p:txBody>
      </p:sp>
    </p:spTree>
    <p:extLst>
      <p:ext uri="{BB962C8B-B14F-4D97-AF65-F5344CB8AC3E}">
        <p14:creationId xmlns:p14="http://schemas.microsoft.com/office/powerpoint/2010/main" val="352492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blue_1">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a:extLst>
              <a:ext uri="{FF2B5EF4-FFF2-40B4-BE49-F238E27FC236}">
                <a16:creationId xmlns:a16="http://schemas.microsoft.com/office/drawing/2014/main" id="{F1EA9D3F-EDF8-DEC2-BF2D-AE3CF2580B0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6553" cy="900112"/>
          </a:xfrm>
          <a:prstGeom prst="rect">
            <a:avLst/>
          </a:prstGeom>
        </p:spPr>
      </p:pic>
      <p:sp>
        <p:nvSpPr>
          <p:cNvPr id="6" name="Title 1">
            <a:extLst>
              <a:ext uri="{FF2B5EF4-FFF2-40B4-BE49-F238E27FC236}">
                <a16:creationId xmlns:a16="http://schemas.microsoft.com/office/drawing/2014/main" id="{9D22ABA4-3700-BF47-C5C3-AD2A7C00FBAE}"/>
              </a:ext>
            </a:extLst>
          </p:cNvPr>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7" name="Subtitle 2">
            <a:extLst>
              <a:ext uri="{FF2B5EF4-FFF2-40B4-BE49-F238E27FC236}">
                <a16:creationId xmlns:a16="http://schemas.microsoft.com/office/drawing/2014/main" id="{491764B8-A98D-B024-D18E-427B6AC849E5}"/>
              </a:ext>
            </a:extLst>
          </p:cNvPr>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2" name="Text Placeholder 9">
            <a:extLst>
              <a:ext uri="{FF2B5EF4-FFF2-40B4-BE49-F238E27FC236}">
                <a16:creationId xmlns:a16="http://schemas.microsoft.com/office/drawing/2014/main" id="{B93E08E4-1BF9-8CA3-4C65-FF7B43AB225D}"/>
              </a:ext>
            </a:extLst>
          </p:cNvPr>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0" name="Picture Placeholder 2" descr="Partner logo.">
            <a:extLst>
              <a:ext uri="{FF2B5EF4-FFF2-40B4-BE49-F238E27FC236}">
                <a16:creationId xmlns:a16="http://schemas.microsoft.com/office/drawing/2014/main" id="{320CE6D5-BD3C-E1D9-4759-3B4EA6BE4B38}"/>
              </a:ext>
            </a:extLst>
          </p:cNvPr>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a:extLst>
              <a:ext uri="{FF2B5EF4-FFF2-40B4-BE49-F238E27FC236}">
                <a16:creationId xmlns:a16="http://schemas.microsoft.com/office/drawing/2014/main" id="{83F5C707-8C61-7BF9-EF26-9346A3915584}"/>
              </a:ext>
              <a:ext uri="{C183D7F6-B498-43B3-948B-1728B52AA6E4}">
                <adec:decorative xmlns:adec="http://schemas.microsoft.com/office/drawing/2017/decorative" val="1"/>
              </a:ext>
            </a:extLst>
          </p:cNvPr>
          <p:cNvSpPr/>
          <p:nvPr userDrawn="1"/>
        </p:nvSpPr>
        <p:spPr>
          <a:xfrm>
            <a:off x="11766550" y="0"/>
            <a:ext cx="42545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27376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blue_2">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a:extLst>
              <a:ext uri="{FF2B5EF4-FFF2-40B4-BE49-F238E27FC236}">
                <a16:creationId xmlns:a16="http://schemas.microsoft.com/office/drawing/2014/main" id="{F1EA9D3F-EDF8-DEC2-BF2D-AE3CF2580B0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6553" cy="900112"/>
          </a:xfrm>
          <a:prstGeom prst="rect">
            <a:avLst/>
          </a:prstGeom>
        </p:spPr>
      </p:pic>
      <p:sp>
        <p:nvSpPr>
          <p:cNvPr id="8" name="Title 1">
            <a:extLst>
              <a:ext uri="{FF2B5EF4-FFF2-40B4-BE49-F238E27FC236}">
                <a16:creationId xmlns:a16="http://schemas.microsoft.com/office/drawing/2014/main" id="{FD2D73A5-D9F3-41EE-E7DB-D68266D900C2}"/>
              </a:ext>
            </a:extLst>
          </p:cNvPr>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9" name="Subtitle 2">
            <a:extLst>
              <a:ext uri="{FF2B5EF4-FFF2-40B4-BE49-F238E27FC236}">
                <a16:creationId xmlns:a16="http://schemas.microsoft.com/office/drawing/2014/main" id="{E54708EE-9DCC-D954-B2AB-46FED4C0EAF1}"/>
              </a:ext>
            </a:extLst>
          </p:cNvPr>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a:extLst>
              <a:ext uri="{FF2B5EF4-FFF2-40B4-BE49-F238E27FC236}">
                <a16:creationId xmlns:a16="http://schemas.microsoft.com/office/drawing/2014/main" id="{FB033AEE-5A46-6AD6-1141-0D13DA32B825}"/>
              </a:ext>
            </a:extLst>
          </p:cNvPr>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1" name="Picture Placeholder 2" descr="Partner logo.">
            <a:extLst>
              <a:ext uri="{FF2B5EF4-FFF2-40B4-BE49-F238E27FC236}">
                <a16:creationId xmlns:a16="http://schemas.microsoft.com/office/drawing/2014/main" id="{236E9D49-337F-82A4-1332-A4CD0B82E4CB}"/>
              </a:ext>
            </a:extLst>
          </p:cNvPr>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a:extLst>
              <a:ext uri="{FF2B5EF4-FFF2-40B4-BE49-F238E27FC236}">
                <a16:creationId xmlns:a16="http://schemas.microsoft.com/office/drawing/2014/main" id="{83F5C707-8C61-7BF9-EF26-9346A3915584}"/>
              </a:ext>
              <a:ext uri="{C183D7F6-B498-43B3-948B-1728B52AA6E4}">
                <adec:decorative xmlns:adec="http://schemas.microsoft.com/office/drawing/2017/decorative" val="1"/>
              </a:ext>
            </a:extLst>
          </p:cNvPr>
          <p:cNvSpPr/>
          <p:nvPr userDrawn="1"/>
        </p:nvSpPr>
        <p:spPr>
          <a:xfrm>
            <a:off x="11766550" y="0"/>
            <a:ext cx="425450"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614026"/>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blue_3">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a:extLst>
              <a:ext uri="{FF2B5EF4-FFF2-40B4-BE49-F238E27FC236}">
                <a16:creationId xmlns:a16="http://schemas.microsoft.com/office/drawing/2014/main" id="{F1EA9D3F-EDF8-DEC2-BF2D-AE3CF2580B0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6553" cy="900112"/>
          </a:xfrm>
          <a:prstGeom prst="rect">
            <a:avLst/>
          </a:prstGeom>
        </p:spPr>
      </p:pic>
      <p:sp>
        <p:nvSpPr>
          <p:cNvPr id="8" name="Title 1">
            <a:extLst>
              <a:ext uri="{FF2B5EF4-FFF2-40B4-BE49-F238E27FC236}">
                <a16:creationId xmlns:a16="http://schemas.microsoft.com/office/drawing/2014/main" id="{5B4F4275-3E4F-D80E-F9C8-47C67E6181CD}"/>
              </a:ext>
            </a:extLst>
          </p:cNvPr>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9" name="Subtitle 2">
            <a:extLst>
              <a:ext uri="{FF2B5EF4-FFF2-40B4-BE49-F238E27FC236}">
                <a16:creationId xmlns:a16="http://schemas.microsoft.com/office/drawing/2014/main" id="{C1D309B2-0B3C-7544-CF55-A9DA0836EA0D}"/>
              </a:ext>
            </a:extLst>
          </p:cNvPr>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a:extLst>
              <a:ext uri="{FF2B5EF4-FFF2-40B4-BE49-F238E27FC236}">
                <a16:creationId xmlns:a16="http://schemas.microsoft.com/office/drawing/2014/main" id="{453F9965-8A47-94FA-C04E-A27D2EA8DD9D}"/>
              </a:ext>
            </a:extLst>
          </p:cNvPr>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1" name="Picture Placeholder 2" descr="Partner logo.">
            <a:extLst>
              <a:ext uri="{FF2B5EF4-FFF2-40B4-BE49-F238E27FC236}">
                <a16:creationId xmlns:a16="http://schemas.microsoft.com/office/drawing/2014/main" id="{17790C14-E84E-D22B-241E-70A189E4A886}"/>
              </a:ext>
            </a:extLst>
          </p:cNvPr>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a:extLst>
              <a:ext uri="{FF2B5EF4-FFF2-40B4-BE49-F238E27FC236}">
                <a16:creationId xmlns:a16="http://schemas.microsoft.com/office/drawing/2014/main" id="{83F5C707-8C61-7BF9-EF26-9346A3915584}"/>
              </a:ext>
              <a:ext uri="{C183D7F6-B498-43B3-948B-1728B52AA6E4}">
                <adec:decorative xmlns:adec="http://schemas.microsoft.com/office/drawing/2017/decorative" val="1"/>
              </a:ext>
            </a:extLst>
          </p:cNvPr>
          <p:cNvSpPr/>
          <p:nvPr userDrawn="1"/>
        </p:nvSpPr>
        <p:spPr>
          <a:xfrm>
            <a:off x="11766550" y="0"/>
            <a:ext cx="425450" cy="6858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811866"/>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blue_4">
    <p:bg>
      <p:bgPr>
        <a:solidFill>
          <a:schemeClr val="tx1"/>
        </a:solidFill>
        <a:effectLst/>
      </p:bgPr>
    </p:bg>
    <p:spTree>
      <p:nvGrpSpPr>
        <p:cNvPr id="1" name=""/>
        <p:cNvGrpSpPr/>
        <p:nvPr/>
      </p:nvGrpSpPr>
      <p:grpSpPr>
        <a:xfrm>
          <a:off x="0" y="0"/>
          <a:ext cx="0" cy="0"/>
          <a:chOff x="0" y="0"/>
          <a:chExt cx="0" cy="0"/>
        </a:xfrm>
      </p:grpSpPr>
      <p:pic>
        <p:nvPicPr>
          <p:cNvPr id="4" name="Picture 3" descr="University of Nottingham logo">
            <a:extLst>
              <a:ext uri="{FF2B5EF4-FFF2-40B4-BE49-F238E27FC236}">
                <a16:creationId xmlns:a16="http://schemas.microsoft.com/office/drawing/2014/main" id="{F1EA9D3F-EDF8-DEC2-BF2D-AE3CF2580B0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2436553" cy="900112"/>
          </a:xfrm>
          <a:prstGeom prst="rect">
            <a:avLst/>
          </a:prstGeom>
        </p:spPr>
      </p:pic>
      <p:sp>
        <p:nvSpPr>
          <p:cNvPr id="8" name="Title 1">
            <a:extLst>
              <a:ext uri="{FF2B5EF4-FFF2-40B4-BE49-F238E27FC236}">
                <a16:creationId xmlns:a16="http://schemas.microsoft.com/office/drawing/2014/main" id="{998903FF-2ED4-C86B-64A8-AC2ED1D19996}"/>
              </a:ext>
            </a:extLst>
          </p:cNvPr>
          <p:cNvSpPr>
            <a:spLocks noGrp="1"/>
          </p:cNvSpPr>
          <p:nvPr>
            <p:ph type="ctrTitle" hasCustomPrompt="1"/>
          </p:nvPr>
        </p:nvSpPr>
        <p:spPr>
          <a:xfrm>
            <a:off x="426528" y="1808163"/>
            <a:ext cx="9269952" cy="1796732"/>
          </a:xfrm>
          <a:prstGeom prst="rect">
            <a:avLst/>
          </a:prstGeom>
        </p:spPr>
        <p:txBody>
          <a:bodyPr anchor="ctr"/>
          <a:lstStyle>
            <a:lvl1pPr algn="l">
              <a:lnSpc>
                <a:spcPts val="6000"/>
              </a:lnSpc>
              <a:defRPr sz="6000">
                <a:solidFill>
                  <a:schemeClr val="bg1"/>
                </a:solidFill>
              </a:defRPr>
            </a:lvl1pPr>
          </a:lstStyle>
          <a:p>
            <a:r>
              <a:rPr lang="en-GB"/>
              <a:t>Title of presentation </a:t>
            </a:r>
            <a:br>
              <a:rPr lang="en-GB"/>
            </a:br>
            <a:r>
              <a:rPr lang="en-GB"/>
              <a:t>or section goes here</a:t>
            </a:r>
            <a:endParaRPr lang="en-US"/>
          </a:p>
        </p:txBody>
      </p:sp>
      <p:sp>
        <p:nvSpPr>
          <p:cNvPr id="9" name="Subtitle 2">
            <a:extLst>
              <a:ext uri="{FF2B5EF4-FFF2-40B4-BE49-F238E27FC236}">
                <a16:creationId xmlns:a16="http://schemas.microsoft.com/office/drawing/2014/main" id="{E65196FB-C293-6637-2C20-F6F5A3B3F2FB}"/>
              </a:ext>
            </a:extLst>
          </p:cNvPr>
          <p:cNvSpPr>
            <a:spLocks noGrp="1"/>
          </p:cNvSpPr>
          <p:nvPr>
            <p:ph type="subTitle" idx="1" hasCustomPrompt="1"/>
          </p:nvPr>
        </p:nvSpPr>
        <p:spPr>
          <a:xfrm>
            <a:off x="426528"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10" name="Text Placeholder 9">
            <a:extLst>
              <a:ext uri="{FF2B5EF4-FFF2-40B4-BE49-F238E27FC236}">
                <a16:creationId xmlns:a16="http://schemas.microsoft.com/office/drawing/2014/main" id="{8FEF38FB-2DE7-E0FC-2BEF-2C1C3010133B}"/>
              </a:ext>
            </a:extLst>
          </p:cNvPr>
          <p:cNvSpPr>
            <a:spLocks noGrp="1"/>
          </p:cNvSpPr>
          <p:nvPr>
            <p:ph type="body" sz="quarter" idx="11" hasCustomPrompt="1"/>
          </p:nvPr>
        </p:nvSpPr>
        <p:spPr>
          <a:xfrm>
            <a:off x="425989" y="5229240"/>
            <a:ext cx="4225925" cy="3606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Name of presenter</a:t>
            </a:r>
            <a:endParaRPr lang="en-US"/>
          </a:p>
        </p:txBody>
      </p:sp>
      <p:sp>
        <p:nvSpPr>
          <p:cNvPr id="11" name="Picture Placeholder 2" descr="Partner logo.">
            <a:extLst>
              <a:ext uri="{FF2B5EF4-FFF2-40B4-BE49-F238E27FC236}">
                <a16:creationId xmlns:a16="http://schemas.microsoft.com/office/drawing/2014/main" id="{D29B8919-ECAB-740A-54B2-F6ADBF999ED0}"/>
              </a:ext>
            </a:extLst>
          </p:cNvPr>
          <p:cNvSpPr>
            <a:spLocks noGrp="1"/>
          </p:cNvSpPr>
          <p:nvPr>
            <p:ph type="pic" sz="quarter" idx="12" hasCustomPrompt="1"/>
          </p:nvPr>
        </p:nvSpPr>
        <p:spPr>
          <a:xfrm>
            <a:off x="9557363" y="5499101"/>
            <a:ext cx="1800000" cy="900112"/>
          </a:xfrm>
          <a:solidFill>
            <a:schemeClr val="bg1"/>
          </a:solidFill>
        </p:spPr>
        <p:txBody>
          <a:bodyPr lIns="180000" rIns="180000" anchor="ctr">
            <a:normAutofit/>
          </a:bodyPr>
          <a:lstStyle>
            <a:lvl1pPr marL="0" indent="0" algn="ctr">
              <a:buNone/>
              <a:defRPr sz="1200"/>
            </a:lvl1pPr>
          </a:lstStyle>
          <a:p>
            <a:r>
              <a:rPr lang="en-US"/>
              <a:t>Insert a partner logo here or remove this box if not needed</a:t>
            </a:r>
          </a:p>
        </p:txBody>
      </p:sp>
      <p:sp>
        <p:nvSpPr>
          <p:cNvPr id="5" name="Rectangle 4">
            <a:extLst>
              <a:ext uri="{FF2B5EF4-FFF2-40B4-BE49-F238E27FC236}">
                <a16:creationId xmlns:a16="http://schemas.microsoft.com/office/drawing/2014/main" id="{83F5C707-8C61-7BF9-EF26-9346A3915584}"/>
              </a:ext>
              <a:ext uri="{C183D7F6-B498-43B3-948B-1728B52AA6E4}">
                <adec:decorative xmlns:adec="http://schemas.microsoft.com/office/drawing/2017/decorative" val="1"/>
              </a:ext>
            </a:extLst>
          </p:cNvPr>
          <p:cNvSpPr/>
          <p:nvPr userDrawn="1"/>
        </p:nvSpPr>
        <p:spPr>
          <a:xfrm>
            <a:off x="11766550" y="0"/>
            <a:ext cx="42545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047508"/>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_blue_1">
    <p:bg>
      <p:bgPr>
        <a:solidFill>
          <a:schemeClr val="tx1"/>
        </a:solidFill>
        <a:effectLst/>
      </p:bgPr>
    </p:bg>
    <p:spTree>
      <p:nvGrpSpPr>
        <p:cNvPr id="1" name=""/>
        <p:cNvGrpSpPr/>
        <p:nvPr/>
      </p:nvGrpSpPr>
      <p:grpSpPr>
        <a:xfrm>
          <a:off x="0" y="0"/>
          <a:ext cx="0" cy="0"/>
          <a:chOff x="0" y="0"/>
          <a:chExt cx="0" cy="0"/>
        </a:xfrm>
      </p:grpSpPr>
      <p:pic>
        <p:nvPicPr>
          <p:cNvPr id="3" name="Picture 2" descr="University of Nottingham castle icon">
            <a:extLst>
              <a:ext uri="{FF2B5EF4-FFF2-40B4-BE49-F238E27FC236}">
                <a16:creationId xmlns:a16="http://schemas.microsoft.com/office/drawing/2014/main" id="{ABE46430-C869-FB5B-1543-5658FF4DB2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00113" cy="900112"/>
          </a:xfrm>
          <a:prstGeom prst="rect">
            <a:avLst/>
          </a:prstGeom>
        </p:spPr>
      </p:pic>
      <p:sp>
        <p:nvSpPr>
          <p:cNvPr id="6" name="Title 1">
            <a:extLst>
              <a:ext uri="{FF2B5EF4-FFF2-40B4-BE49-F238E27FC236}">
                <a16:creationId xmlns:a16="http://schemas.microsoft.com/office/drawing/2014/main" id="{9D22ABA4-3700-BF47-C5C3-AD2A7C00FBAE}"/>
              </a:ext>
            </a:extLst>
          </p:cNvPr>
          <p:cNvSpPr>
            <a:spLocks noGrp="1"/>
          </p:cNvSpPr>
          <p:nvPr>
            <p:ph type="ctrTitle" hasCustomPrompt="1"/>
          </p:nvPr>
        </p:nvSpPr>
        <p:spPr>
          <a:xfrm>
            <a:off x="427089" y="1808163"/>
            <a:ext cx="9269952" cy="1796732"/>
          </a:xfrm>
          <a:prstGeom prst="rect">
            <a:avLst/>
          </a:prstGeom>
        </p:spPr>
        <p:txBody>
          <a:bodyPr anchor="ctr"/>
          <a:lstStyle>
            <a:lvl1pPr algn="l">
              <a:lnSpc>
                <a:spcPts val="6000"/>
              </a:lnSpc>
              <a:defRPr sz="6000">
                <a:solidFill>
                  <a:schemeClr val="bg1"/>
                </a:solidFill>
              </a:defRPr>
            </a:lvl1pPr>
          </a:lstStyle>
          <a:p>
            <a:r>
              <a:rPr lang="en-GB"/>
              <a:t>Section title</a:t>
            </a:r>
            <a:endParaRPr lang="en-US"/>
          </a:p>
        </p:txBody>
      </p:sp>
      <p:sp>
        <p:nvSpPr>
          <p:cNvPr id="7" name="Subtitle 2">
            <a:extLst>
              <a:ext uri="{FF2B5EF4-FFF2-40B4-BE49-F238E27FC236}">
                <a16:creationId xmlns:a16="http://schemas.microsoft.com/office/drawing/2014/main" id="{491764B8-A98D-B024-D18E-427B6AC849E5}"/>
              </a:ext>
            </a:extLst>
          </p:cNvPr>
          <p:cNvSpPr>
            <a:spLocks noGrp="1"/>
          </p:cNvSpPr>
          <p:nvPr>
            <p:ph type="subTitle" idx="1" hasCustomPrompt="1"/>
          </p:nvPr>
        </p:nvSpPr>
        <p:spPr>
          <a:xfrm>
            <a:off x="427089" y="3969375"/>
            <a:ext cx="9269952" cy="720096"/>
          </a:xfrm>
          <a:prstGeom prst="rect">
            <a:avLst/>
          </a:prstGeom>
        </p:spPr>
        <p:txBody>
          <a:bodyPr>
            <a:normAutofit/>
          </a:bodyPr>
          <a:lstStyle>
            <a:lvl1pPr marL="0" indent="0" algn="l">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Your subheading goes here</a:t>
            </a:r>
            <a:endParaRPr lang="en-US"/>
          </a:p>
        </p:txBody>
      </p:sp>
      <p:sp>
        <p:nvSpPr>
          <p:cNvPr id="5" name="Rectangle 4">
            <a:extLst>
              <a:ext uri="{FF2B5EF4-FFF2-40B4-BE49-F238E27FC236}">
                <a16:creationId xmlns:a16="http://schemas.microsoft.com/office/drawing/2014/main" id="{83F5C707-8C61-7BF9-EF26-9346A3915584}"/>
              </a:ext>
              <a:ext uri="{C183D7F6-B498-43B3-948B-1728B52AA6E4}">
                <adec:decorative xmlns:adec="http://schemas.microsoft.com/office/drawing/2017/decorative" val="1"/>
              </a:ext>
            </a:extLst>
          </p:cNvPr>
          <p:cNvSpPr/>
          <p:nvPr userDrawn="1"/>
        </p:nvSpPr>
        <p:spPr>
          <a:xfrm>
            <a:off x="11766550" y="0"/>
            <a:ext cx="42545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864974"/>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University of Nottingham castle icon">
            <a:extLst>
              <a:ext uri="{FF2B5EF4-FFF2-40B4-BE49-F238E27FC236}">
                <a16:creationId xmlns:a16="http://schemas.microsoft.com/office/drawing/2014/main" id="{A0DB6D3F-5204-F4BF-012D-207A745E3A1B}"/>
              </a:ext>
            </a:extLst>
          </p:cNvPr>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a:off x="0" y="0"/>
            <a:ext cx="900000" cy="900000"/>
          </a:xfrm>
          <a:prstGeom prst="rect">
            <a:avLst/>
          </a:prstGeom>
        </p:spPr>
      </p:pic>
      <p:sp>
        <p:nvSpPr>
          <p:cNvPr id="2" name="Title Placeholder 1">
            <a:extLst>
              <a:ext uri="{FF2B5EF4-FFF2-40B4-BE49-F238E27FC236}">
                <a16:creationId xmlns:a16="http://schemas.microsoft.com/office/drawing/2014/main" id="{D2C93A7D-3D18-13F0-94FC-7B0CB5559202}"/>
              </a:ext>
            </a:extLst>
          </p:cNvPr>
          <p:cNvSpPr>
            <a:spLocks noGrp="1"/>
          </p:cNvSpPr>
          <p:nvPr>
            <p:ph type="title"/>
          </p:nvPr>
        </p:nvSpPr>
        <p:spPr>
          <a:xfrm>
            <a:off x="1325563" y="0"/>
            <a:ext cx="10440987" cy="900000"/>
          </a:xfrm>
          <a:prstGeom prst="rect">
            <a:avLst/>
          </a:prstGeom>
        </p:spPr>
        <p:txBody>
          <a:bodyPr vert="horz" lIns="0" tIns="180000" rIns="0" bIns="180000" rtlCol="0" anchor="t" anchorCtr="0">
            <a:normAutofit/>
          </a:bodyPr>
          <a:lstStyle/>
          <a:p>
            <a:r>
              <a:rPr lang="en-GB"/>
              <a:t>Your title goes here</a:t>
            </a:r>
            <a:endParaRPr lang="en-US"/>
          </a:p>
        </p:txBody>
      </p:sp>
      <p:sp>
        <p:nvSpPr>
          <p:cNvPr id="3" name="Text Placeholder 2">
            <a:extLst>
              <a:ext uri="{FF2B5EF4-FFF2-40B4-BE49-F238E27FC236}">
                <a16:creationId xmlns:a16="http://schemas.microsoft.com/office/drawing/2014/main" id="{DF6EA77C-D93E-4080-9229-521D3E95C516}"/>
              </a:ext>
            </a:extLst>
          </p:cNvPr>
          <p:cNvSpPr>
            <a:spLocks noGrp="1"/>
          </p:cNvSpPr>
          <p:nvPr>
            <p:ph type="body" idx="1"/>
          </p:nvPr>
        </p:nvSpPr>
        <p:spPr>
          <a:xfrm>
            <a:off x="425450" y="1358900"/>
            <a:ext cx="11341099" cy="4860925"/>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Slide Number Placeholder 5">
            <a:extLst>
              <a:ext uri="{FF2B5EF4-FFF2-40B4-BE49-F238E27FC236}">
                <a16:creationId xmlns:a16="http://schemas.microsoft.com/office/drawing/2014/main" id="{9721D480-74CD-04ED-591D-8AF32751D46B}"/>
              </a:ext>
            </a:extLst>
          </p:cNvPr>
          <p:cNvSpPr>
            <a:spLocks noGrp="1"/>
          </p:cNvSpPr>
          <p:nvPr>
            <p:ph type="sldNum" sz="quarter" idx="4"/>
          </p:nvPr>
        </p:nvSpPr>
        <p:spPr>
          <a:xfrm>
            <a:off x="11046660" y="6399212"/>
            <a:ext cx="719890" cy="197810"/>
          </a:xfrm>
          <a:prstGeom prst="rect">
            <a:avLst/>
          </a:prstGeom>
        </p:spPr>
        <p:txBody>
          <a:bodyPr lIns="0" tIns="0" rIns="0" bIns="0"/>
          <a:lstStyle>
            <a:lvl1pPr algn="r">
              <a:defRPr sz="1200">
                <a:solidFill>
                  <a:schemeClr val="accent1"/>
                </a:solidFill>
              </a:defRPr>
            </a:lvl1pPr>
          </a:lstStyle>
          <a:p>
            <a:fld id="{820EACED-CA5D-B048-836B-BF30EF0E914A}" type="slidenum">
              <a:rPr lang="en-US" smtClean="0"/>
              <a:pPr/>
              <a:t>‹#›</a:t>
            </a:fld>
            <a:endParaRPr lang="en-US"/>
          </a:p>
        </p:txBody>
      </p:sp>
    </p:spTree>
    <p:extLst>
      <p:ext uri="{BB962C8B-B14F-4D97-AF65-F5344CB8AC3E}">
        <p14:creationId xmlns:p14="http://schemas.microsoft.com/office/powerpoint/2010/main" val="776499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p:hf hdr="0" ftr="0"/>
  <p:txStyles>
    <p:titleStyle>
      <a:lvl1pPr algn="l" defTabSz="914400" rtl="0" eaLnBrk="1" latinLnBrk="0" hangingPunct="1">
        <a:lnSpc>
          <a:spcPts val="4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35">
          <p15:clr>
            <a:srgbClr val="5ACBF0"/>
          </p15:clr>
        </p15:guide>
        <p15:guide id="2" orient="horz" pos="289">
          <p15:clr>
            <a:srgbClr val="5ACBF0"/>
          </p15:clr>
        </p15:guide>
        <p15:guide id="3" pos="7412">
          <p15:clr>
            <a:srgbClr val="5ACBF0"/>
          </p15:clr>
        </p15:guide>
        <p15:guide id="4" orient="horz" pos="4031">
          <p15:clr>
            <a:srgbClr val="5ACBF0"/>
          </p15:clr>
        </p15:guide>
        <p15:guide id="5" pos="268">
          <p15:clr>
            <a:srgbClr val="5ACBF0"/>
          </p15:clr>
        </p15:guide>
        <p15:guide id="7" orient="horz" pos="856">
          <p15:clr>
            <a:srgbClr val="5ACBF0"/>
          </p15:clr>
        </p15:guide>
        <p15:guide id="9" pos="551">
          <p15:clr>
            <a:srgbClr val="5ACBF0"/>
          </p15:clr>
        </p15:guide>
        <p15:guide id="10" orient="horz" pos="572">
          <p15:clr>
            <a:srgbClr val="5ACBF0"/>
          </p15:clr>
        </p15:guide>
        <p15:guide id="11" orient="horz" pos="3918">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1.xml"/><Relationship Id="rId5" Type="http://schemas.openxmlformats.org/officeDocument/2006/relationships/image" Target="../media/image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1.xml"/><Relationship Id="rId5" Type="http://schemas.openxmlformats.org/officeDocument/2006/relationships/image" Target="../media/image20.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1.xml"/><Relationship Id="rId5" Type="http://schemas.openxmlformats.org/officeDocument/2006/relationships/image" Target="../media/image20.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image" Target="../media/image20.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www.iea.org/reports/global-hydrogen-review-2023" TargetMode="External"/><Relationship Id="rId2" Type="http://schemas.openxmlformats.org/officeDocument/2006/relationships/hyperlink" Target="https://hydrogencouncil.com/en/hydrogen-insights-2023/" TargetMode="External"/><Relationship Id="rId1" Type="http://schemas.openxmlformats.org/officeDocument/2006/relationships/slideLayout" Target="../slideLayouts/slideLayout13.xml"/><Relationship Id="rId5" Type="http://schemas.openxmlformats.org/officeDocument/2006/relationships/hyperlink" Target="https://climateaction.unfccc.int/" TargetMode="External"/><Relationship Id="rId4" Type="http://schemas.openxmlformats.org/officeDocument/2006/relationships/hyperlink" Target="https://www.iea.org/reports/net-zero-by-205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58AE-E444-0E39-FD48-6D19FB957934}"/>
              </a:ext>
            </a:extLst>
          </p:cNvPr>
          <p:cNvSpPr>
            <a:spLocks noGrp="1"/>
          </p:cNvSpPr>
          <p:nvPr>
            <p:ph type="ctrTitle"/>
          </p:nvPr>
        </p:nvSpPr>
        <p:spPr>
          <a:xfrm>
            <a:off x="425449" y="1603718"/>
            <a:ext cx="10519215" cy="2275964"/>
          </a:xfrm>
        </p:spPr>
        <p:txBody>
          <a:bodyPr>
            <a:normAutofit fontScale="90000"/>
          </a:bodyPr>
          <a:lstStyle/>
          <a:p>
            <a:br>
              <a:rPr lang="en-GB" dirty="0"/>
            </a:br>
            <a:r>
              <a:rPr lang="en-GB" dirty="0"/>
              <a:t>Building Supply Chains That Don't Exist Yet!</a:t>
            </a:r>
            <a:br>
              <a:rPr lang="en-GB" dirty="0"/>
            </a:br>
            <a:endParaRPr lang="en-GB" dirty="0"/>
          </a:p>
        </p:txBody>
      </p:sp>
      <p:sp>
        <p:nvSpPr>
          <p:cNvPr id="3" name="Subtitle 2">
            <a:extLst>
              <a:ext uri="{FF2B5EF4-FFF2-40B4-BE49-F238E27FC236}">
                <a16:creationId xmlns:a16="http://schemas.microsoft.com/office/drawing/2014/main" id="{80A1C4BD-EDFF-43E4-B1F7-96C2B569806E}"/>
              </a:ext>
            </a:extLst>
          </p:cNvPr>
          <p:cNvSpPr>
            <a:spLocks noGrp="1"/>
          </p:cNvSpPr>
          <p:nvPr>
            <p:ph type="subTitle" idx="1"/>
          </p:nvPr>
        </p:nvSpPr>
        <p:spPr/>
        <p:txBody>
          <a:bodyPr/>
          <a:lstStyle/>
          <a:p>
            <a:r>
              <a:rPr lang="en-GB" b="1" dirty="0">
                <a:solidFill>
                  <a:schemeClr val="accent3"/>
                </a:solidFill>
              </a:rPr>
              <a:t>Green Hydrogen Supply Chains</a:t>
            </a:r>
          </a:p>
        </p:txBody>
      </p:sp>
      <p:sp>
        <p:nvSpPr>
          <p:cNvPr id="4" name="Text Placeholder 3">
            <a:extLst>
              <a:ext uri="{FF2B5EF4-FFF2-40B4-BE49-F238E27FC236}">
                <a16:creationId xmlns:a16="http://schemas.microsoft.com/office/drawing/2014/main" id="{D82ED6EC-8BBD-6F01-8DE6-8BCFD06AC8B1}"/>
              </a:ext>
            </a:extLst>
          </p:cNvPr>
          <p:cNvSpPr>
            <a:spLocks noGrp="1"/>
          </p:cNvSpPr>
          <p:nvPr>
            <p:ph type="body" sz="quarter" idx="11"/>
          </p:nvPr>
        </p:nvSpPr>
        <p:spPr/>
        <p:txBody>
          <a:bodyPr>
            <a:normAutofit lnSpcReduction="10000"/>
          </a:bodyPr>
          <a:lstStyle/>
          <a:p>
            <a:r>
              <a:rPr lang="en-GB" dirty="0"/>
              <a:t>Dr Nahid Yazdani</a:t>
            </a:r>
          </a:p>
        </p:txBody>
      </p:sp>
    </p:spTree>
    <p:extLst>
      <p:ext uri="{BB962C8B-B14F-4D97-AF65-F5344CB8AC3E}">
        <p14:creationId xmlns:p14="http://schemas.microsoft.com/office/powerpoint/2010/main" val="2282483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447A-A467-7AB4-01B2-040CB99E4964}"/>
              </a:ext>
            </a:extLst>
          </p:cNvPr>
          <p:cNvSpPr>
            <a:spLocks noGrp="1"/>
          </p:cNvSpPr>
          <p:nvPr>
            <p:ph type="title"/>
          </p:nvPr>
        </p:nvSpPr>
        <p:spPr>
          <a:xfrm>
            <a:off x="225129" y="1264500"/>
            <a:ext cx="5690427" cy="900000"/>
          </a:xfrm>
        </p:spPr>
        <p:txBody>
          <a:bodyPr>
            <a:normAutofit fontScale="90000"/>
          </a:bodyPr>
          <a:lstStyle/>
          <a:p>
            <a:r>
              <a:rPr lang="en-GB" dirty="0"/>
              <a:t>Why Now?</a:t>
            </a:r>
            <a:br>
              <a:rPr lang="en-GB" dirty="0"/>
            </a:br>
            <a:r>
              <a:rPr lang="en-GB" dirty="0"/>
              <a:t> </a:t>
            </a:r>
            <a:br>
              <a:rPr lang="en-GB" dirty="0"/>
            </a:br>
            <a:r>
              <a:rPr lang="en-GB" sz="2700" dirty="0"/>
              <a:t>Three Forces Creating Momentum</a:t>
            </a:r>
            <a:br>
              <a:rPr lang="en-GB" dirty="0"/>
            </a:br>
            <a:endParaRPr lang="en-GB" dirty="0"/>
          </a:p>
        </p:txBody>
      </p:sp>
      <p:sp>
        <p:nvSpPr>
          <p:cNvPr id="3" name="Text Placeholder 2">
            <a:extLst>
              <a:ext uri="{FF2B5EF4-FFF2-40B4-BE49-F238E27FC236}">
                <a16:creationId xmlns:a16="http://schemas.microsoft.com/office/drawing/2014/main" id="{17D75AE9-CB9B-6403-54F2-64D2013D969A}"/>
              </a:ext>
            </a:extLst>
          </p:cNvPr>
          <p:cNvSpPr>
            <a:spLocks noGrp="1"/>
          </p:cNvSpPr>
          <p:nvPr>
            <p:ph type="body" sz="quarter" idx="12"/>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GB" sz="2000" b="1" i="0" u="none" strike="noStrike" kern="1200" cap="none" spc="0" normalizeH="0" baseline="0" noProof="0" dirty="0">
                <a:ln>
                  <a:noFill/>
                </a:ln>
                <a:solidFill>
                  <a:srgbClr val="10263B"/>
                </a:solidFill>
                <a:effectLst/>
                <a:uLnTx/>
                <a:uFillTx/>
                <a:latin typeface="Arial" panose="020B0604020202020204"/>
                <a:ea typeface="+mn-ea"/>
                <a:cs typeface="+mn-cs"/>
              </a:rPr>
              <a:t>CLIMATE COMMITMENTS</a:t>
            </a:r>
            <a:endParaRPr kumimoji="0" lang="en-GB" sz="2000" b="0" i="0" u="none" strike="noStrike" kern="1200" cap="none" spc="0" normalizeH="0" baseline="0" noProof="0" dirty="0">
              <a:ln>
                <a:noFill/>
              </a:ln>
              <a:solidFill>
                <a:srgbClr val="10263B"/>
              </a:solidFill>
              <a:effectLst/>
              <a:uLnTx/>
              <a:uFillTx/>
              <a:latin typeface="Arial" panose="020B06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
              <a:tabLst/>
              <a:defRPr/>
            </a:pPr>
            <a:r>
              <a:rPr kumimoji="0" lang="en-GB" sz="2000" b="0" i="0" u="none" strike="noStrike" kern="1200" cap="none" spc="0" normalizeH="0" baseline="0" noProof="0" dirty="0">
                <a:ln>
                  <a:noFill/>
                </a:ln>
                <a:solidFill>
                  <a:srgbClr val="10263B"/>
                </a:solidFill>
                <a:effectLst/>
                <a:uLnTx/>
                <a:uFillTx/>
                <a:latin typeface="Arial" panose="020B0604020202020204"/>
                <a:ea typeface="+mn-ea"/>
                <a:cs typeface="+mn-cs"/>
              </a:rPr>
              <a:t>140+ countries with net-zero targets</a:t>
            </a:r>
          </a:p>
          <a:p>
            <a:pPr marL="228600" lvl="0" indent="-228600">
              <a:buFont typeface="Wingdings" pitchFamily="2" charset="2"/>
              <a:buChar char="§"/>
              <a:defRPr/>
            </a:pPr>
            <a:r>
              <a:rPr lang="en-GB" sz="2000" b="0" dirty="0"/>
              <a:t>Policy momentum forcing earlier action</a:t>
            </a:r>
            <a:endParaRPr lang="en-GB" b="0" dirty="0"/>
          </a:p>
        </p:txBody>
      </p:sp>
      <p:sp>
        <p:nvSpPr>
          <p:cNvPr id="4" name="Text Placeholder 3">
            <a:extLst>
              <a:ext uri="{FF2B5EF4-FFF2-40B4-BE49-F238E27FC236}">
                <a16:creationId xmlns:a16="http://schemas.microsoft.com/office/drawing/2014/main" id="{E39D6A56-111D-E3B0-C544-32BE89747115}"/>
              </a:ext>
            </a:extLst>
          </p:cNvPr>
          <p:cNvSpPr>
            <a:spLocks noGrp="1"/>
          </p:cNvSpPr>
          <p:nvPr>
            <p:ph type="body" sz="quarter" idx="13"/>
          </p:nvPr>
        </p:nvSpPr>
        <p:spPr>
          <a:xfrm>
            <a:off x="6109950" y="0"/>
            <a:ext cx="6164112" cy="3429000"/>
          </a:xfrm>
        </p:spPr>
        <p:txBody>
          <a:bodyPr/>
          <a:lstStyle/>
          <a:p>
            <a:pPr marL="0" marR="0" lvl="0" indent="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GB" sz="2000" b="1" i="0" u="none" strike="noStrike" kern="1200" cap="none" spc="0" normalizeH="0" baseline="0" noProof="0" dirty="0">
                <a:ln>
                  <a:noFill/>
                </a:ln>
                <a:solidFill>
                  <a:schemeClr val="bg2"/>
                </a:solidFill>
                <a:effectLst/>
                <a:uLnTx/>
                <a:uFillTx/>
                <a:latin typeface="Arial" panose="020B0604020202020204"/>
                <a:ea typeface="+mn-ea"/>
                <a:cs typeface="+mn-cs"/>
              </a:rPr>
              <a:t>TECHNOLOGY COST CURVES</a:t>
            </a:r>
            <a:endParaRPr kumimoji="0" lang="en-GB" sz="2000" b="0" i="0" u="none" strike="noStrike" kern="1200" cap="none" spc="0" normalizeH="0" baseline="0" noProof="0" dirty="0">
              <a:ln>
                <a:noFill/>
              </a:ln>
              <a:solidFill>
                <a:schemeClr val="bg2"/>
              </a:solidFill>
              <a:effectLst/>
              <a:uLnTx/>
              <a:uFillTx/>
              <a:latin typeface="Arial" panose="020B06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
              <a:tabLst/>
              <a:defRPr/>
            </a:pPr>
            <a:r>
              <a:rPr kumimoji="0" lang="en-GB" sz="2000" b="0" i="0" u="none" strike="noStrike" kern="1200" cap="none" spc="0" normalizeH="0" baseline="0" noProof="0" dirty="0">
                <a:ln>
                  <a:noFill/>
                </a:ln>
                <a:solidFill>
                  <a:schemeClr val="bg2"/>
                </a:solidFill>
                <a:effectLst/>
                <a:uLnTx/>
                <a:uFillTx/>
                <a:latin typeface="Arial" panose="020B0604020202020204"/>
                <a:ea typeface="+mn-ea"/>
                <a:cs typeface="+mn-cs"/>
              </a:rPr>
              <a:t>Electrolyser costs ↓ 60% (2015-2023)</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
              <a:tabLst/>
              <a:defRPr/>
            </a:pPr>
            <a:r>
              <a:rPr kumimoji="0" lang="en-GB" sz="2000" b="0" i="0" u="none" strike="noStrike" kern="1200" cap="none" spc="0" normalizeH="0" baseline="0" noProof="0" dirty="0">
                <a:ln>
                  <a:noFill/>
                </a:ln>
                <a:solidFill>
                  <a:schemeClr val="bg2"/>
                </a:solidFill>
                <a:effectLst/>
                <a:uLnTx/>
                <a:uFillTx/>
                <a:latin typeface="Arial" panose="020B0604020202020204"/>
                <a:ea typeface="+mn-ea"/>
                <a:cs typeface="+mn-cs"/>
              </a:rPr>
              <a:t>Rapid improvements in hydrogen technology</a:t>
            </a:r>
          </a:p>
          <a:p>
            <a:endParaRPr lang="en-GB" dirty="0"/>
          </a:p>
        </p:txBody>
      </p:sp>
      <p:sp>
        <p:nvSpPr>
          <p:cNvPr id="7" name="TextBox 6">
            <a:extLst>
              <a:ext uri="{FF2B5EF4-FFF2-40B4-BE49-F238E27FC236}">
                <a16:creationId xmlns:a16="http://schemas.microsoft.com/office/drawing/2014/main" id="{9B641F9C-2E1B-F2E4-2BEE-668F3F5CAAD0}"/>
              </a:ext>
            </a:extLst>
          </p:cNvPr>
          <p:cNvSpPr txBox="1"/>
          <p:nvPr/>
        </p:nvSpPr>
        <p:spPr>
          <a:xfrm>
            <a:off x="6423051" y="3653734"/>
            <a:ext cx="4725365" cy="1210588"/>
          </a:xfrm>
          <a:prstGeom prst="rect">
            <a:avLst/>
          </a:prstGeom>
          <a:noFill/>
        </p:spPr>
        <p:txBody>
          <a:bodyPr wrap="square">
            <a:spAutoFit/>
          </a:bodyPr>
          <a:lstStyle/>
          <a:p>
            <a:pPr marL="0" indent="0">
              <a:buNone/>
            </a:pPr>
            <a:r>
              <a:rPr lang="en-GB" sz="2000" b="1" dirty="0"/>
              <a:t>HARD-TO-ABATE SECTORS</a:t>
            </a:r>
            <a:endParaRPr lang="en-GB" sz="2000" dirty="0"/>
          </a:p>
          <a:p>
            <a:pPr marL="228600" indent="-228600">
              <a:lnSpc>
                <a:spcPct val="90000"/>
              </a:lnSpc>
              <a:spcBef>
                <a:spcPts val="1000"/>
              </a:spcBef>
              <a:buFont typeface="Wingdings" pitchFamily="2" charset="2"/>
              <a:buChar char="§"/>
              <a:defRPr/>
            </a:pPr>
            <a:r>
              <a:rPr lang="en-GB" sz="2000" dirty="0">
                <a:solidFill>
                  <a:srgbClr val="10263B"/>
                </a:solidFill>
                <a:latin typeface="Arial" panose="020B0604020202020204"/>
              </a:rPr>
              <a:t>Steel, shipping, aviation, chemicals</a:t>
            </a:r>
          </a:p>
          <a:p>
            <a:pPr marL="228600" indent="-228600">
              <a:lnSpc>
                <a:spcPct val="90000"/>
              </a:lnSpc>
              <a:spcBef>
                <a:spcPts val="1000"/>
              </a:spcBef>
              <a:buFont typeface="Wingdings" pitchFamily="2" charset="2"/>
              <a:buChar char="§"/>
              <a:defRPr/>
            </a:pPr>
            <a:r>
              <a:rPr lang="en-GB" sz="2000" dirty="0">
                <a:solidFill>
                  <a:srgbClr val="10263B"/>
                </a:solidFill>
                <a:latin typeface="Arial" panose="020B0604020202020204"/>
              </a:rPr>
              <a:t>No viable alternatives to hydrogen</a:t>
            </a:r>
          </a:p>
        </p:txBody>
      </p:sp>
      <p:sp>
        <p:nvSpPr>
          <p:cNvPr id="9" name="TextBox 8">
            <a:extLst>
              <a:ext uri="{FF2B5EF4-FFF2-40B4-BE49-F238E27FC236}">
                <a16:creationId xmlns:a16="http://schemas.microsoft.com/office/drawing/2014/main" id="{7E3A2F6A-1F2C-9928-B5F6-B4238AC243F2}"/>
              </a:ext>
            </a:extLst>
          </p:cNvPr>
          <p:cNvSpPr txBox="1"/>
          <p:nvPr/>
        </p:nvSpPr>
        <p:spPr>
          <a:xfrm>
            <a:off x="6742520" y="6248632"/>
            <a:ext cx="5225703" cy="369332"/>
          </a:xfrm>
          <a:prstGeom prst="rect">
            <a:avLst/>
          </a:prstGeom>
          <a:noFill/>
        </p:spPr>
        <p:txBody>
          <a:bodyPr wrap="square">
            <a:spAutoFit/>
          </a:bodyPr>
          <a:lstStyle/>
          <a:p>
            <a:r>
              <a:rPr lang="en-GB" dirty="0"/>
              <a:t>Sources: UNFCCC 2024; IEA 2023; IRENA 2023</a:t>
            </a:r>
          </a:p>
        </p:txBody>
      </p:sp>
      <p:sp>
        <p:nvSpPr>
          <p:cNvPr id="5" name="Rectangle 1">
            <a:extLst>
              <a:ext uri="{FF2B5EF4-FFF2-40B4-BE49-F238E27FC236}">
                <a16:creationId xmlns:a16="http://schemas.microsoft.com/office/drawing/2014/main" id="{77CFAA91-58D4-F40B-14F4-F7F9214968C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024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blinds(horizontal)">
                                      <p:cBhvr>
                                        <p:cTn id="18" dur="500"/>
                                        <p:tgtEl>
                                          <p:spTgt spid="4">
                                            <p:txEl>
                                              <p:pRg st="0" end="0"/>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blinds(horizontal)">
                                      <p:cBhvr>
                                        <p:cTn id="21" dur="500"/>
                                        <p:tgtEl>
                                          <p:spTgt spid="4">
                                            <p:txEl>
                                              <p:pRg st="1" end="1"/>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blinds(horizontal)">
                                      <p:cBhvr>
                                        <p:cTn id="24" dur="500"/>
                                        <p:tgtEl>
                                          <p:spTgt spid="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C401-EFFA-DE58-4969-DC28079184A3}"/>
              </a:ext>
            </a:extLst>
          </p:cNvPr>
          <p:cNvSpPr>
            <a:spLocks noGrp="1"/>
          </p:cNvSpPr>
          <p:nvPr>
            <p:ph type="title"/>
          </p:nvPr>
        </p:nvSpPr>
        <p:spPr/>
        <p:txBody>
          <a:bodyPr>
            <a:normAutofit fontScale="90000"/>
          </a:bodyPr>
          <a:lstStyle/>
          <a:p>
            <a:r>
              <a:rPr lang="en-GB" dirty="0"/>
              <a:t>Three Questions that Define the Challenge</a:t>
            </a:r>
            <a:br>
              <a:rPr lang="en-GB" dirty="0"/>
            </a:br>
            <a:endParaRPr lang="en-GB" dirty="0"/>
          </a:p>
        </p:txBody>
      </p:sp>
      <p:sp>
        <p:nvSpPr>
          <p:cNvPr id="3" name="Content Placeholder 2">
            <a:extLst>
              <a:ext uri="{FF2B5EF4-FFF2-40B4-BE49-F238E27FC236}">
                <a16:creationId xmlns:a16="http://schemas.microsoft.com/office/drawing/2014/main" id="{9A771D65-CD39-D896-97DB-753B2FDC590A}"/>
              </a:ext>
            </a:extLst>
          </p:cNvPr>
          <p:cNvSpPr>
            <a:spLocks noGrp="1"/>
          </p:cNvSpPr>
          <p:nvPr>
            <p:ph idx="1"/>
          </p:nvPr>
        </p:nvSpPr>
        <p:spPr>
          <a:xfrm>
            <a:off x="1439512" y="2405856"/>
            <a:ext cx="9697412" cy="3793671"/>
          </a:xfrm>
          <a:ln>
            <a:noFill/>
          </a:ln>
        </p:spPr>
        <p:style>
          <a:lnRef idx="2">
            <a:schemeClr val="accent2"/>
          </a:lnRef>
          <a:fillRef idx="1">
            <a:schemeClr val="lt1"/>
          </a:fillRef>
          <a:effectRef idx="0">
            <a:schemeClr val="accent2"/>
          </a:effectRef>
          <a:fontRef idx="minor">
            <a:schemeClr val="dk1"/>
          </a:fontRef>
        </p:style>
        <p:txBody>
          <a:bodyPr>
            <a:normAutofit fontScale="85000" lnSpcReduction="20000"/>
          </a:bodyPr>
          <a:lstStyle/>
          <a:p>
            <a:pPr marL="0" indent="0">
              <a:buNone/>
            </a:pPr>
            <a:r>
              <a:rPr lang="en-GB" b="1" dirty="0"/>
              <a:t> How do you make it green?</a:t>
            </a:r>
            <a:r>
              <a:rPr lang="en-GB" dirty="0"/>
              <a:t> </a:t>
            </a:r>
          </a:p>
          <a:p>
            <a:pPr marL="0" indent="0">
              <a:buNone/>
            </a:pPr>
            <a:r>
              <a:rPr lang="en-GB" dirty="0"/>
              <a:t>Production method determines carbon footprint → </a:t>
            </a:r>
            <a:r>
              <a:rPr lang="en-GB" i="1" dirty="0"/>
              <a:t>This is about SOURCE</a:t>
            </a:r>
          </a:p>
          <a:p>
            <a:pPr marL="0" indent="0">
              <a:buNone/>
            </a:pPr>
            <a:endParaRPr lang="en-GB" dirty="0"/>
          </a:p>
          <a:p>
            <a:pPr marL="0" indent="0">
              <a:buNone/>
            </a:pPr>
            <a:r>
              <a:rPr lang="en-GB" b="1" dirty="0"/>
              <a:t> How do you move it?</a:t>
            </a:r>
            <a:r>
              <a:rPr lang="en-GB" dirty="0"/>
              <a:t> </a:t>
            </a:r>
          </a:p>
          <a:p>
            <a:pPr marL="0" indent="0">
              <a:buNone/>
            </a:pPr>
            <a:r>
              <a:rPr lang="en-GB" dirty="0"/>
              <a:t>Transport costs can exceed production costs → </a:t>
            </a:r>
            <a:r>
              <a:rPr lang="en-GB" i="1" dirty="0"/>
              <a:t>This is about SUPPLY CHAIN</a:t>
            </a:r>
          </a:p>
          <a:p>
            <a:pPr marL="0" indent="0">
              <a:buNone/>
            </a:pPr>
            <a:endParaRPr lang="en-GB" dirty="0"/>
          </a:p>
          <a:p>
            <a:pPr marL="0" indent="0">
              <a:buNone/>
            </a:pPr>
            <a:r>
              <a:rPr lang="en-GB" b="1" dirty="0"/>
              <a:t> How do you make it affordable?</a:t>
            </a:r>
          </a:p>
          <a:p>
            <a:pPr marL="0" indent="0">
              <a:buNone/>
            </a:pPr>
            <a:r>
              <a:rPr lang="en-GB" dirty="0"/>
              <a:t> 3-5× cost gap vs. fossil alternatives → </a:t>
            </a:r>
            <a:r>
              <a:rPr lang="en-GB" i="1" dirty="0"/>
              <a:t>This is about SCALE + POLICY</a:t>
            </a:r>
          </a:p>
        </p:txBody>
      </p:sp>
      <p:sp>
        <p:nvSpPr>
          <p:cNvPr id="4" name="Slide Number Placeholder 3">
            <a:extLst>
              <a:ext uri="{FF2B5EF4-FFF2-40B4-BE49-F238E27FC236}">
                <a16:creationId xmlns:a16="http://schemas.microsoft.com/office/drawing/2014/main" id="{E7780A2E-0AD2-F44D-FEAB-D60407B4E127}"/>
              </a:ext>
            </a:extLst>
          </p:cNvPr>
          <p:cNvSpPr>
            <a:spLocks noGrp="1"/>
          </p:cNvSpPr>
          <p:nvPr>
            <p:ph type="sldNum" sz="quarter" idx="4"/>
          </p:nvPr>
        </p:nvSpPr>
        <p:spPr/>
        <p:txBody>
          <a:bodyPr/>
          <a:lstStyle/>
          <a:p>
            <a:fld id="{820EACED-CA5D-B048-836B-BF30EF0E914A}" type="slidenum">
              <a:rPr lang="en-US" smtClean="0"/>
              <a:pPr/>
              <a:t>11</a:t>
            </a:fld>
            <a:endParaRPr lang="en-US"/>
          </a:p>
        </p:txBody>
      </p:sp>
      <p:pic>
        <p:nvPicPr>
          <p:cNvPr id="8" name="Graphic 7" descr="Badge 1 with solid fill">
            <a:extLst>
              <a:ext uri="{FF2B5EF4-FFF2-40B4-BE49-F238E27FC236}">
                <a16:creationId xmlns:a16="http://schemas.microsoft.com/office/drawing/2014/main" id="{67D3FC08-C8F3-90B2-2F99-925019AB87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167" y="2405856"/>
            <a:ext cx="635876" cy="635876"/>
          </a:xfrm>
          <a:prstGeom prst="rect">
            <a:avLst/>
          </a:prstGeom>
        </p:spPr>
      </p:pic>
      <p:pic>
        <p:nvPicPr>
          <p:cNvPr id="10" name="Graphic 9" descr="Badge with solid fill">
            <a:extLst>
              <a:ext uri="{FF2B5EF4-FFF2-40B4-BE49-F238E27FC236}">
                <a16:creationId xmlns:a16="http://schemas.microsoft.com/office/drawing/2014/main" id="{E3F6F295-04FB-4C8B-4425-B0EB43F3FB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167" y="3873362"/>
            <a:ext cx="635876" cy="635876"/>
          </a:xfrm>
          <a:prstGeom prst="rect">
            <a:avLst/>
          </a:prstGeom>
        </p:spPr>
      </p:pic>
      <p:pic>
        <p:nvPicPr>
          <p:cNvPr id="12" name="Graphic 11" descr="Badge 3 with solid fill">
            <a:extLst>
              <a:ext uri="{FF2B5EF4-FFF2-40B4-BE49-F238E27FC236}">
                <a16:creationId xmlns:a16="http://schemas.microsoft.com/office/drawing/2014/main" id="{761D47BE-511E-1AB7-0A3C-3E681178D0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167" y="5357239"/>
            <a:ext cx="635876" cy="635876"/>
          </a:xfrm>
          <a:prstGeom prst="rect">
            <a:avLst/>
          </a:prstGeom>
        </p:spPr>
      </p:pic>
    </p:spTree>
    <p:extLst>
      <p:ext uri="{BB962C8B-B14F-4D97-AF65-F5344CB8AC3E}">
        <p14:creationId xmlns:p14="http://schemas.microsoft.com/office/powerpoint/2010/main" val="51436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
                                            <p:bg/>
                                          </p:spTgt>
                                        </p:tgtEl>
                                        <p:attrNameLst>
                                          <p:attrName>style.visibility</p:attrName>
                                        </p:attrNameLst>
                                      </p:cBhvr>
                                      <p:to>
                                        <p:strVal val="visible"/>
                                      </p:to>
                                    </p:set>
                                    <p:anim calcmode="lin" valueType="num">
                                      <p:cBhvr additive="base">
                                        <p:cTn id="21" dur="500" fill="hold"/>
                                        <p:tgtEl>
                                          <p:spTgt spid="3">
                                            <p:bg/>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bg/>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1FDE-7DE6-B36A-6AD0-93EF7913000A}"/>
              </a:ext>
            </a:extLst>
          </p:cNvPr>
          <p:cNvSpPr>
            <a:spLocks noGrp="1"/>
          </p:cNvSpPr>
          <p:nvPr>
            <p:ph type="ctrTitle"/>
          </p:nvPr>
        </p:nvSpPr>
        <p:spPr>
          <a:xfrm>
            <a:off x="427089" y="1808163"/>
            <a:ext cx="11184340" cy="1796732"/>
          </a:xfrm>
        </p:spPr>
        <p:txBody>
          <a:bodyPr>
            <a:normAutofit fontScale="90000"/>
          </a:bodyPr>
          <a:lstStyle/>
          <a:p>
            <a:r>
              <a:rPr lang="en-GB" dirty="0"/>
              <a:t>WHAT IS GREEN HYDROGEN SUPPLY CHAIN?</a:t>
            </a:r>
          </a:p>
        </p:txBody>
      </p:sp>
    </p:spTree>
    <p:extLst>
      <p:ext uri="{BB962C8B-B14F-4D97-AF65-F5344CB8AC3E}">
        <p14:creationId xmlns:p14="http://schemas.microsoft.com/office/powerpoint/2010/main" val="3473019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6324-73D3-73F7-9A56-579A67E309BB}"/>
              </a:ext>
            </a:extLst>
          </p:cNvPr>
          <p:cNvSpPr>
            <a:spLocks noGrp="1"/>
          </p:cNvSpPr>
          <p:nvPr>
            <p:ph type="title"/>
          </p:nvPr>
        </p:nvSpPr>
        <p:spPr>
          <a:xfrm>
            <a:off x="1325563" y="0"/>
            <a:ext cx="10440987" cy="900000"/>
          </a:xfrm>
        </p:spPr>
        <p:txBody>
          <a:bodyPr anchor="t">
            <a:normAutofit/>
          </a:bodyPr>
          <a:lstStyle/>
          <a:p>
            <a:r>
              <a:rPr lang="en-GB"/>
              <a:t>Simplified Green Hydrogen Supply Chain</a:t>
            </a:r>
            <a:endParaRPr lang="en-GB" dirty="0"/>
          </a:p>
        </p:txBody>
      </p:sp>
      <p:pic>
        <p:nvPicPr>
          <p:cNvPr id="8194" name="Picture 2" descr="Renewable-hydrogen">
            <a:extLst>
              <a:ext uri="{FF2B5EF4-FFF2-40B4-BE49-F238E27FC236}">
                <a16:creationId xmlns:a16="http://schemas.microsoft.com/office/drawing/2014/main" id="{C2C7DB5C-B6B5-E84A-8E0A-145EA79294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75179" y="1358900"/>
            <a:ext cx="8641644" cy="4860925"/>
          </a:xfrm>
          <a:prstGeom prst="rect">
            <a:avLst/>
          </a:prstGeom>
          <a:solidFill>
            <a:srgbClr val="FFFFFF"/>
          </a:solidFill>
        </p:spPr>
      </p:pic>
      <p:sp>
        <p:nvSpPr>
          <p:cNvPr id="8199" name="Slide Number Placeholder 3">
            <a:extLst>
              <a:ext uri="{FF2B5EF4-FFF2-40B4-BE49-F238E27FC236}">
                <a16:creationId xmlns:a16="http://schemas.microsoft.com/office/drawing/2014/main" id="{6C73F460-97BF-14A5-B330-6C2F42919F4C}"/>
              </a:ext>
            </a:extLst>
          </p:cNvPr>
          <p:cNvSpPr>
            <a:spLocks noGrp="1"/>
          </p:cNvSpPr>
          <p:nvPr>
            <p:ph type="sldNum" sz="quarter" idx="4"/>
          </p:nvPr>
        </p:nvSpPr>
        <p:spPr>
          <a:xfrm>
            <a:off x="11046660" y="6399212"/>
            <a:ext cx="719890" cy="197810"/>
          </a:xfrm>
        </p:spPr>
        <p:txBody>
          <a:bodyPr/>
          <a:lstStyle/>
          <a:p>
            <a:pPr>
              <a:spcAft>
                <a:spcPts val="600"/>
              </a:spcAft>
            </a:pPr>
            <a:fld id="{820EACED-CA5D-B048-836B-BF30EF0E914A}" type="slidenum">
              <a:rPr lang="en-US" smtClean="0"/>
              <a:pPr>
                <a:spcAft>
                  <a:spcPts val="600"/>
                </a:spcAft>
              </a:pPr>
              <a:t>13</a:t>
            </a:fld>
            <a:endParaRPr lang="en-US"/>
          </a:p>
        </p:txBody>
      </p:sp>
    </p:spTree>
    <p:extLst>
      <p:ext uri="{BB962C8B-B14F-4D97-AF65-F5344CB8AC3E}">
        <p14:creationId xmlns:p14="http://schemas.microsoft.com/office/powerpoint/2010/main" val="4001951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5000"/>
            <a:lumOff val="75000"/>
            <a:alpha val="32002"/>
          </a:schemeClr>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2E1FCD8-7F87-7CC9-B0D1-EAD5211A0097}"/>
              </a:ext>
            </a:extLst>
          </p:cNvPr>
          <p:cNvPicPr>
            <a:picLocks noGrp="1" noChangeAspect="1"/>
          </p:cNvPicPr>
          <p:nvPr>
            <p:ph idx="1"/>
          </p:nvPr>
        </p:nvPicPr>
        <p:blipFill>
          <a:blip r:embed="rId3"/>
          <a:stretch>
            <a:fillRect/>
          </a:stretch>
        </p:blipFill>
        <p:spPr>
          <a:xfrm>
            <a:off x="1380539" y="2037005"/>
            <a:ext cx="5229176" cy="4860925"/>
          </a:xfrm>
          <a:prstGeom prst="rect">
            <a:avLst/>
          </a:prstGeom>
        </p:spPr>
      </p:pic>
      <p:sp>
        <p:nvSpPr>
          <p:cNvPr id="3" name="TextBox 2">
            <a:extLst>
              <a:ext uri="{FF2B5EF4-FFF2-40B4-BE49-F238E27FC236}">
                <a16:creationId xmlns:a16="http://schemas.microsoft.com/office/drawing/2014/main" id="{16834CD1-3ABB-5F91-6EBE-F03632C24531}"/>
              </a:ext>
            </a:extLst>
          </p:cNvPr>
          <p:cNvSpPr txBox="1"/>
          <p:nvPr/>
        </p:nvSpPr>
        <p:spPr>
          <a:xfrm>
            <a:off x="6682154" y="2102164"/>
            <a:ext cx="5331170" cy="3693319"/>
          </a:xfrm>
          <a:prstGeom prst="rect">
            <a:avLst/>
          </a:prstGeom>
          <a:noFill/>
        </p:spPr>
        <p:txBody>
          <a:bodyPr wrap="square">
            <a:spAutoFit/>
          </a:bodyPr>
          <a:lstStyle/>
          <a:p>
            <a:pPr>
              <a:buNone/>
            </a:pPr>
            <a:r>
              <a:rPr lang="en-GB" b="1" dirty="0"/>
              <a:t>So, </a:t>
            </a:r>
            <a:r>
              <a:rPr lang="en-GB" dirty="0"/>
              <a:t>do you:</a:t>
            </a:r>
          </a:p>
          <a:p>
            <a:pPr>
              <a:buNone/>
            </a:pPr>
            <a:endParaRPr lang="en-GB" dirty="0"/>
          </a:p>
          <a:p>
            <a:r>
              <a:rPr lang="en-GB" b="1" dirty="0"/>
              <a:t>A.</a:t>
            </a:r>
            <a:r>
              <a:rPr lang="en-GB" dirty="0"/>
              <a:t> Build oversized renewable capacity (expensive but reliable)?</a:t>
            </a:r>
          </a:p>
          <a:p>
            <a:r>
              <a:rPr lang="en-GB" b="1" dirty="0"/>
              <a:t>B.</a:t>
            </a:r>
            <a:r>
              <a:rPr lang="en-GB" dirty="0"/>
              <a:t> Add battery storage (adds cost + losses)?</a:t>
            </a:r>
          </a:p>
          <a:p>
            <a:r>
              <a:rPr lang="en-GB" b="1" dirty="0"/>
              <a:t>C.</a:t>
            </a:r>
            <a:r>
              <a:rPr lang="en-GB" dirty="0"/>
              <a:t> Accept low utilisation (cheap energy but expensive capital)?</a:t>
            </a:r>
          </a:p>
          <a:p>
            <a:r>
              <a:rPr lang="en-GB" b="1" dirty="0"/>
              <a:t>D.</a:t>
            </a:r>
            <a:r>
              <a:rPr lang="en-GB" dirty="0"/>
              <a:t> Use grid backup (cheaper but not "green")?</a:t>
            </a:r>
          </a:p>
          <a:p>
            <a:endParaRPr lang="en-GB" dirty="0"/>
          </a:p>
          <a:p>
            <a:endParaRPr lang="en-GB" dirty="0"/>
          </a:p>
          <a:p>
            <a:pPr>
              <a:buNone/>
            </a:pPr>
            <a:endParaRPr lang="en-GB" dirty="0"/>
          </a:p>
          <a:p>
            <a:pPr>
              <a:buNone/>
            </a:pPr>
            <a:r>
              <a:rPr lang="en-GB" dirty="0"/>
              <a:t>💡 </a:t>
            </a:r>
            <a:r>
              <a:rPr lang="en-GB" i="1" dirty="0"/>
              <a:t>This first decision cascades through entire supply chain economics</a:t>
            </a:r>
            <a:endParaRPr lang="en-GB" dirty="0"/>
          </a:p>
        </p:txBody>
      </p:sp>
      <p:pic>
        <p:nvPicPr>
          <p:cNvPr id="2" name="Picture 1">
            <a:extLst>
              <a:ext uri="{FF2B5EF4-FFF2-40B4-BE49-F238E27FC236}">
                <a16:creationId xmlns:a16="http://schemas.microsoft.com/office/drawing/2014/main" id="{4830A5B9-FAAE-845F-7CE2-9D12A9700871}"/>
              </a:ext>
            </a:extLst>
          </p:cNvPr>
          <p:cNvPicPr>
            <a:picLocks noChangeAspect="1"/>
          </p:cNvPicPr>
          <p:nvPr/>
        </p:nvPicPr>
        <p:blipFill>
          <a:blip r:embed="rId4"/>
          <a:stretch>
            <a:fillRect/>
          </a:stretch>
        </p:blipFill>
        <p:spPr>
          <a:xfrm>
            <a:off x="89802" y="2009566"/>
            <a:ext cx="1230021" cy="4848434"/>
          </a:xfrm>
          <a:prstGeom prst="rect">
            <a:avLst/>
          </a:prstGeom>
        </p:spPr>
      </p:pic>
      <p:grpSp>
        <p:nvGrpSpPr>
          <p:cNvPr id="12" name="Group 11">
            <a:extLst>
              <a:ext uri="{FF2B5EF4-FFF2-40B4-BE49-F238E27FC236}">
                <a16:creationId xmlns:a16="http://schemas.microsoft.com/office/drawing/2014/main" id="{0E064C52-D1AE-2036-3CF9-0AAA2329DB11}"/>
              </a:ext>
            </a:extLst>
          </p:cNvPr>
          <p:cNvGrpSpPr/>
          <p:nvPr/>
        </p:nvGrpSpPr>
        <p:grpSpPr>
          <a:xfrm>
            <a:off x="956409" y="0"/>
            <a:ext cx="10810140" cy="2009566"/>
            <a:chOff x="956409" y="0"/>
            <a:chExt cx="10810140" cy="2009566"/>
          </a:xfrm>
        </p:grpSpPr>
        <p:pic>
          <p:nvPicPr>
            <p:cNvPr id="4" name="Content Placeholder 3">
              <a:extLst>
                <a:ext uri="{FF2B5EF4-FFF2-40B4-BE49-F238E27FC236}">
                  <a16:creationId xmlns:a16="http://schemas.microsoft.com/office/drawing/2014/main" id="{C85D784F-DBE5-82D7-305E-DB04E2ECDDE9}"/>
                </a:ext>
              </a:extLst>
            </p:cNvPr>
            <p:cNvPicPr>
              <a:picLocks noChangeAspect="1"/>
            </p:cNvPicPr>
            <p:nvPr/>
          </p:nvPicPr>
          <p:blipFill>
            <a:blip r:embed="rId5"/>
            <a:stretch>
              <a:fillRect/>
            </a:stretch>
          </p:blipFill>
          <p:spPr>
            <a:xfrm>
              <a:off x="1037589" y="0"/>
              <a:ext cx="10728960" cy="2009566"/>
            </a:xfrm>
            <a:prstGeom prst="rect">
              <a:avLst/>
            </a:prstGeom>
          </p:spPr>
        </p:pic>
        <p:sp>
          <p:nvSpPr>
            <p:cNvPr id="5" name="Right Arrow 4">
              <a:extLst>
                <a:ext uri="{FF2B5EF4-FFF2-40B4-BE49-F238E27FC236}">
                  <a16:creationId xmlns:a16="http://schemas.microsoft.com/office/drawing/2014/main" id="{E620BD19-5D9B-8F81-26F5-5B2ABD00C88A}"/>
                </a:ext>
              </a:extLst>
            </p:cNvPr>
            <p:cNvSpPr/>
            <p:nvPr/>
          </p:nvSpPr>
          <p:spPr>
            <a:xfrm>
              <a:off x="4419601" y="44665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ight Arrow 5">
              <a:extLst>
                <a:ext uri="{FF2B5EF4-FFF2-40B4-BE49-F238E27FC236}">
                  <a16:creationId xmlns:a16="http://schemas.microsoft.com/office/drawing/2014/main" id="{3E4703E9-17CD-D686-0934-C96DB43A01ED}"/>
                </a:ext>
              </a:extLst>
            </p:cNvPr>
            <p:cNvSpPr/>
            <p:nvPr/>
          </p:nvSpPr>
          <p:spPr>
            <a:xfrm>
              <a:off x="956409"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597B0F7B-E336-1734-1535-29BAF9ABF1FB}"/>
                </a:ext>
              </a:extLst>
            </p:cNvPr>
            <p:cNvSpPr/>
            <p:nvPr/>
          </p:nvSpPr>
          <p:spPr>
            <a:xfrm>
              <a:off x="4419601"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DED7B6CB-E7A3-45D9-997C-8F456C2D0C3C}"/>
                </a:ext>
              </a:extLst>
            </p:cNvPr>
            <p:cNvSpPr/>
            <p:nvPr/>
          </p:nvSpPr>
          <p:spPr>
            <a:xfrm>
              <a:off x="8015169" y="1363886"/>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extLst>
                <a:ext uri="{FF2B5EF4-FFF2-40B4-BE49-F238E27FC236}">
                  <a16:creationId xmlns:a16="http://schemas.microsoft.com/office/drawing/2014/main" id="{CD4EB1DF-3DC6-DBE6-EE77-061887CE0F85}"/>
                </a:ext>
              </a:extLst>
            </p:cNvPr>
            <p:cNvSpPr/>
            <p:nvPr/>
          </p:nvSpPr>
          <p:spPr>
            <a:xfrm>
              <a:off x="7959968" y="4583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a:extLst>
                <a:ext uri="{FF2B5EF4-FFF2-40B4-BE49-F238E27FC236}">
                  <a16:creationId xmlns:a16="http://schemas.microsoft.com/office/drawing/2014/main" id="{CC08D768-DC5A-F30D-73DB-2EE8BB90633F}"/>
                </a:ext>
              </a:extLst>
            </p:cNvPr>
            <p:cNvSpPr/>
            <p:nvPr/>
          </p:nvSpPr>
          <p:spPr>
            <a:xfrm>
              <a:off x="11371389" y="48182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3393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25000"/>
            <a:lumOff val="75000"/>
            <a:alpha val="50757"/>
          </a:schemeClr>
        </a:solidFill>
        <a:effectLst/>
      </p:bgPr>
    </p:bg>
    <p:spTree>
      <p:nvGrpSpPr>
        <p:cNvPr id="1" name="">
          <a:extLst>
            <a:ext uri="{FF2B5EF4-FFF2-40B4-BE49-F238E27FC236}">
              <a16:creationId xmlns:a16="http://schemas.microsoft.com/office/drawing/2014/main" id="{D84614DE-99CA-AC89-8AE1-980350AE2EE8}"/>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A5AC07-D7B2-CF12-08A0-A1E7D905D12A}"/>
              </a:ext>
            </a:extLst>
          </p:cNvPr>
          <p:cNvPicPr>
            <a:picLocks noGrp="1" noChangeAspect="1"/>
          </p:cNvPicPr>
          <p:nvPr>
            <p:ph idx="1"/>
          </p:nvPr>
        </p:nvPicPr>
        <p:blipFill>
          <a:blip r:embed="rId3"/>
          <a:stretch>
            <a:fillRect/>
          </a:stretch>
        </p:blipFill>
        <p:spPr>
          <a:xfrm>
            <a:off x="3481412" y="1997075"/>
            <a:ext cx="5229176" cy="4860925"/>
          </a:xfrm>
          <a:prstGeom prst="rect">
            <a:avLst/>
          </a:prstGeom>
        </p:spPr>
      </p:pic>
      <p:grpSp>
        <p:nvGrpSpPr>
          <p:cNvPr id="3" name="Group 2">
            <a:extLst>
              <a:ext uri="{FF2B5EF4-FFF2-40B4-BE49-F238E27FC236}">
                <a16:creationId xmlns:a16="http://schemas.microsoft.com/office/drawing/2014/main" id="{8A6586DB-4817-2ED7-F533-2966743B29E0}"/>
              </a:ext>
            </a:extLst>
          </p:cNvPr>
          <p:cNvGrpSpPr/>
          <p:nvPr/>
        </p:nvGrpSpPr>
        <p:grpSpPr>
          <a:xfrm>
            <a:off x="956409" y="0"/>
            <a:ext cx="10810140" cy="2009566"/>
            <a:chOff x="956409" y="0"/>
            <a:chExt cx="10810140" cy="2009566"/>
          </a:xfrm>
        </p:grpSpPr>
        <p:pic>
          <p:nvPicPr>
            <p:cNvPr id="6" name="Content Placeholder 3">
              <a:extLst>
                <a:ext uri="{FF2B5EF4-FFF2-40B4-BE49-F238E27FC236}">
                  <a16:creationId xmlns:a16="http://schemas.microsoft.com/office/drawing/2014/main" id="{8CBD3979-4C31-3F75-540D-0304AB97CFE0}"/>
                </a:ext>
              </a:extLst>
            </p:cNvPr>
            <p:cNvPicPr>
              <a:picLocks noChangeAspect="1"/>
            </p:cNvPicPr>
            <p:nvPr/>
          </p:nvPicPr>
          <p:blipFill>
            <a:blip r:embed="rId4"/>
            <a:stretch>
              <a:fillRect/>
            </a:stretch>
          </p:blipFill>
          <p:spPr>
            <a:xfrm>
              <a:off x="1037589" y="0"/>
              <a:ext cx="10728960" cy="2009566"/>
            </a:xfrm>
            <a:prstGeom prst="rect">
              <a:avLst/>
            </a:prstGeom>
          </p:spPr>
        </p:pic>
        <p:sp>
          <p:nvSpPr>
            <p:cNvPr id="7" name="Right Arrow 6">
              <a:extLst>
                <a:ext uri="{FF2B5EF4-FFF2-40B4-BE49-F238E27FC236}">
                  <a16:creationId xmlns:a16="http://schemas.microsoft.com/office/drawing/2014/main" id="{0829ECB6-BEFE-3416-CC45-39FB33E0F7A2}"/>
                </a:ext>
              </a:extLst>
            </p:cNvPr>
            <p:cNvSpPr/>
            <p:nvPr/>
          </p:nvSpPr>
          <p:spPr>
            <a:xfrm>
              <a:off x="4419601" y="44665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D9D19BC0-2124-CFA1-ABDC-4710703508A6}"/>
                </a:ext>
              </a:extLst>
            </p:cNvPr>
            <p:cNvSpPr/>
            <p:nvPr/>
          </p:nvSpPr>
          <p:spPr>
            <a:xfrm>
              <a:off x="956409"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F88C5DAD-6F25-6E18-81F1-06A45CC80696}"/>
                </a:ext>
              </a:extLst>
            </p:cNvPr>
            <p:cNvSpPr/>
            <p:nvPr/>
          </p:nvSpPr>
          <p:spPr>
            <a:xfrm>
              <a:off x="4419601"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extLst>
                <a:ext uri="{FF2B5EF4-FFF2-40B4-BE49-F238E27FC236}">
                  <a16:creationId xmlns:a16="http://schemas.microsoft.com/office/drawing/2014/main" id="{76B0CBE4-11EA-B818-506B-765EA60D42B4}"/>
                </a:ext>
              </a:extLst>
            </p:cNvPr>
            <p:cNvSpPr/>
            <p:nvPr/>
          </p:nvSpPr>
          <p:spPr>
            <a:xfrm>
              <a:off x="8015169" y="1363886"/>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a:extLst>
                <a:ext uri="{FF2B5EF4-FFF2-40B4-BE49-F238E27FC236}">
                  <a16:creationId xmlns:a16="http://schemas.microsoft.com/office/drawing/2014/main" id="{7D549ACB-E3F0-162B-010A-470FD256CBC0}"/>
                </a:ext>
              </a:extLst>
            </p:cNvPr>
            <p:cNvSpPr/>
            <p:nvPr/>
          </p:nvSpPr>
          <p:spPr>
            <a:xfrm>
              <a:off x="7959968" y="4583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D3CBC583-5C9D-5950-1AAA-79D771AA8047}"/>
                </a:ext>
              </a:extLst>
            </p:cNvPr>
            <p:cNvSpPr/>
            <p:nvPr/>
          </p:nvSpPr>
          <p:spPr>
            <a:xfrm>
              <a:off x="11371389" y="48182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56872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alpha val="19766"/>
          </a:srgbClr>
        </a:solidFill>
        <a:effectLst/>
      </p:bgPr>
    </p:bg>
    <p:spTree>
      <p:nvGrpSpPr>
        <p:cNvPr id="1" name="">
          <a:extLst>
            <a:ext uri="{FF2B5EF4-FFF2-40B4-BE49-F238E27FC236}">
              <a16:creationId xmlns:a16="http://schemas.microsoft.com/office/drawing/2014/main" id="{4B623842-3159-864D-AEC9-26D4832A19E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F926F90-3D18-4681-349F-3662A71982A6}"/>
              </a:ext>
            </a:extLst>
          </p:cNvPr>
          <p:cNvPicPr>
            <a:picLocks noChangeAspect="1"/>
          </p:cNvPicPr>
          <p:nvPr/>
        </p:nvPicPr>
        <p:blipFill>
          <a:blip r:embed="rId3"/>
          <a:stretch>
            <a:fillRect/>
          </a:stretch>
        </p:blipFill>
        <p:spPr>
          <a:xfrm>
            <a:off x="3842795" y="1941552"/>
            <a:ext cx="5121277" cy="4840769"/>
          </a:xfrm>
          <a:prstGeom prst="rect">
            <a:avLst/>
          </a:prstGeom>
        </p:spPr>
      </p:pic>
      <p:pic>
        <p:nvPicPr>
          <p:cNvPr id="2" name="Picture 1">
            <a:extLst>
              <a:ext uri="{FF2B5EF4-FFF2-40B4-BE49-F238E27FC236}">
                <a16:creationId xmlns:a16="http://schemas.microsoft.com/office/drawing/2014/main" id="{0AD20AF9-F549-998C-0199-C2580AB17F06}"/>
              </a:ext>
            </a:extLst>
          </p:cNvPr>
          <p:cNvPicPr>
            <a:picLocks noChangeAspect="1"/>
          </p:cNvPicPr>
          <p:nvPr/>
        </p:nvPicPr>
        <p:blipFill>
          <a:blip r:embed="rId4"/>
          <a:stretch>
            <a:fillRect/>
          </a:stretch>
        </p:blipFill>
        <p:spPr>
          <a:xfrm>
            <a:off x="2591961" y="1915782"/>
            <a:ext cx="1250834" cy="4930470"/>
          </a:xfrm>
          <a:prstGeom prst="rect">
            <a:avLst/>
          </a:prstGeom>
        </p:spPr>
      </p:pic>
      <p:grpSp>
        <p:nvGrpSpPr>
          <p:cNvPr id="3" name="Group 2">
            <a:extLst>
              <a:ext uri="{FF2B5EF4-FFF2-40B4-BE49-F238E27FC236}">
                <a16:creationId xmlns:a16="http://schemas.microsoft.com/office/drawing/2014/main" id="{F6C95FBD-7BE2-C2DB-EEBB-26238B463AE1}"/>
              </a:ext>
            </a:extLst>
          </p:cNvPr>
          <p:cNvGrpSpPr/>
          <p:nvPr/>
        </p:nvGrpSpPr>
        <p:grpSpPr>
          <a:xfrm>
            <a:off x="956409" y="0"/>
            <a:ext cx="10810140" cy="2009566"/>
            <a:chOff x="956409" y="0"/>
            <a:chExt cx="10810140" cy="2009566"/>
          </a:xfrm>
        </p:grpSpPr>
        <p:pic>
          <p:nvPicPr>
            <p:cNvPr id="6" name="Content Placeholder 3">
              <a:extLst>
                <a:ext uri="{FF2B5EF4-FFF2-40B4-BE49-F238E27FC236}">
                  <a16:creationId xmlns:a16="http://schemas.microsoft.com/office/drawing/2014/main" id="{75F94C0C-38D5-12A5-A6F9-07FC75A4BC30}"/>
                </a:ext>
              </a:extLst>
            </p:cNvPr>
            <p:cNvPicPr>
              <a:picLocks noChangeAspect="1"/>
            </p:cNvPicPr>
            <p:nvPr/>
          </p:nvPicPr>
          <p:blipFill>
            <a:blip r:embed="rId5"/>
            <a:stretch>
              <a:fillRect/>
            </a:stretch>
          </p:blipFill>
          <p:spPr>
            <a:xfrm>
              <a:off x="1037589" y="0"/>
              <a:ext cx="10728960" cy="2009566"/>
            </a:xfrm>
            <a:prstGeom prst="rect">
              <a:avLst/>
            </a:prstGeom>
          </p:spPr>
        </p:pic>
        <p:sp>
          <p:nvSpPr>
            <p:cNvPr id="7" name="Right Arrow 6">
              <a:extLst>
                <a:ext uri="{FF2B5EF4-FFF2-40B4-BE49-F238E27FC236}">
                  <a16:creationId xmlns:a16="http://schemas.microsoft.com/office/drawing/2014/main" id="{93A152CA-3C43-3B3A-4947-29DCA4319D40}"/>
                </a:ext>
              </a:extLst>
            </p:cNvPr>
            <p:cNvSpPr/>
            <p:nvPr/>
          </p:nvSpPr>
          <p:spPr>
            <a:xfrm>
              <a:off x="4419601" y="44665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59DDC268-165F-8717-107D-62AC8DED42FC}"/>
                </a:ext>
              </a:extLst>
            </p:cNvPr>
            <p:cNvSpPr/>
            <p:nvPr/>
          </p:nvSpPr>
          <p:spPr>
            <a:xfrm>
              <a:off x="956409"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D427D2F3-D27C-DE86-6DCB-7A0DC9F0B5F2}"/>
                </a:ext>
              </a:extLst>
            </p:cNvPr>
            <p:cNvSpPr/>
            <p:nvPr/>
          </p:nvSpPr>
          <p:spPr>
            <a:xfrm>
              <a:off x="4419601"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extLst>
                <a:ext uri="{FF2B5EF4-FFF2-40B4-BE49-F238E27FC236}">
                  <a16:creationId xmlns:a16="http://schemas.microsoft.com/office/drawing/2014/main" id="{8410F597-16D5-D34A-5D27-57DA7C994A65}"/>
                </a:ext>
              </a:extLst>
            </p:cNvPr>
            <p:cNvSpPr/>
            <p:nvPr/>
          </p:nvSpPr>
          <p:spPr>
            <a:xfrm>
              <a:off x="8015169" y="1363886"/>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a:extLst>
                <a:ext uri="{FF2B5EF4-FFF2-40B4-BE49-F238E27FC236}">
                  <a16:creationId xmlns:a16="http://schemas.microsoft.com/office/drawing/2014/main" id="{67131990-05A7-A0B7-8DD0-5824D48D8D29}"/>
                </a:ext>
              </a:extLst>
            </p:cNvPr>
            <p:cNvSpPr/>
            <p:nvPr/>
          </p:nvSpPr>
          <p:spPr>
            <a:xfrm>
              <a:off x="7959968" y="4583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7B76BDA8-8C77-F451-7565-AFD2100F69AB}"/>
                </a:ext>
              </a:extLst>
            </p:cNvPr>
            <p:cNvSpPr/>
            <p:nvPr/>
          </p:nvSpPr>
          <p:spPr>
            <a:xfrm>
              <a:off x="11371389" y="48182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734571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alpha val="21000"/>
          </a:srgbClr>
        </a:solidFill>
        <a:effectLst/>
      </p:bgPr>
    </p:bg>
    <p:spTree>
      <p:nvGrpSpPr>
        <p:cNvPr id="1" name="">
          <a:extLst>
            <a:ext uri="{FF2B5EF4-FFF2-40B4-BE49-F238E27FC236}">
              <a16:creationId xmlns:a16="http://schemas.microsoft.com/office/drawing/2014/main" id="{CE502580-228B-E894-A19E-882815185D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CCC7B4F-2B40-4A75-F8BD-25587813DFE0}"/>
              </a:ext>
            </a:extLst>
          </p:cNvPr>
          <p:cNvPicPr>
            <a:picLocks noChangeAspect="1"/>
          </p:cNvPicPr>
          <p:nvPr/>
        </p:nvPicPr>
        <p:blipFill>
          <a:blip r:embed="rId3"/>
          <a:stretch>
            <a:fillRect/>
          </a:stretch>
        </p:blipFill>
        <p:spPr>
          <a:xfrm>
            <a:off x="3788374" y="1951377"/>
            <a:ext cx="4945318" cy="4906622"/>
          </a:xfrm>
          <a:prstGeom prst="rect">
            <a:avLst/>
          </a:prstGeom>
        </p:spPr>
      </p:pic>
      <p:sp>
        <p:nvSpPr>
          <p:cNvPr id="5" name="TextBox 4">
            <a:extLst>
              <a:ext uri="{FF2B5EF4-FFF2-40B4-BE49-F238E27FC236}">
                <a16:creationId xmlns:a16="http://schemas.microsoft.com/office/drawing/2014/main" id="{943597D6-E35A-6764-CA33-A061A83AF12D}"/>
              </a:ext>
            </a:extLst>
          </p:cNvPr>
          <p:cNvSpPr txBox="1"/>
          <p:nvPr/>
        </p:nvSpPr>
        <p:spPr>
          <a:xfrm>
            <a:off x="8827477" y="2540111"/>
            <a:ext cx="3235569" cy="2308324"/>
          </a:xfrm>
          <a:prstGeom prst="rect">
            <a:avLst/>
          </a:prstGeom>
          <a:noFill/>
        </p:spPr>
        <p:txBody>
          <a:bodyPr wrap="square">
            <a:spAutoFit/>
          </a:bodyPr>
          <a:lstStyle/>
          <a:p>
            <a:pPr>
              <a:buNone/>
            </a:pPr>
            <a:r>
              <a:rPr lang="en-GB" b="1" dirty="0"/>
              <a:t>THE SUPPLY CHAIN DILEMMA</a:t>
            </a:r>
            <a:r>
              <a:rPr lang="en-GB" dirty="0"/>
              <a:t>:</a:t>
            </a:r>
          </a:p>
          <a:p>
            <a:pPr>
              <a:buNone/>
            </a:pPr>
            <a:r>
              <a:rPr lang="en-GB" dirty="0"/>
              <a:t>In traditional supply chains, inventory holding cost is ~2-5% of product value- In hydrogen supply chains, storage DESTROYS 12-40% of the energy value</a:t>
            </a:r>
          </a:p>
        </p:txBody>
      </p:sp>
      <p:pic>
        <p:nvPicPr>
          <p:cNvPr id="3" name="Picture 2">
            <a:extLst>
              <a:ext uri="{FF2B5EF4-FFF2-40B4-BE49-F238E27FC236}">
                <a16:creationId xmlns:a16="http://schemas.microsoft.com/office/drawing/2014/main" id="{95085A27-5ED8-0950-B7D5-9A66F6440DB5}"/>
              </a:ext>
            </a:extLst>
          </p:cNvPr>
          <p:cNvPicPr>
            <a:picLocks noChangeAspect="1"/>
          </p:cNvPicPr>
          <p:nvPr/>
        </p:nvPicPr>
        <p:blipFill>
          <a:blip r:embed="rId4"/>
          <a:stretch>
            <a:fillRect/>
          </a:stretch>
        </p:blipFill>
        <p:spPr>
          <a:xfrm>
            <a:off x="2555163" y="1963100"/>
            <a:ext cx="1241809" cy="4894899"/>
          </a:xfrm>
          <a:prstGeom prst="rect">
            <a:avLst/>
          </a:prstGeom>
        </p:spPr>
      </p:pic>
      <p:grpSp>
        <p:nvGrpSpPr>
          <p:cNvPr id="6" name="Group 5">
            <a:extLst>
              <a:ext uri="{FF2B5EF4-FFF2-40B4-BE49-F238E27FC236}">
                <a16:creationId xmlns:a16="http://schemas.microsoft.com/office/drawing/2014/main" id="{86251C41-52FF-FBBF-CF0F-1A1CEFA98576}"/>
              </a:ext>
            </a:extLst>
          </p:cNvPr>
          <p:cNvGrpSpPr/>
          <p:nvPr/>
        </p:nvGrpSpPr>
        <p:grpSpPr>
          <a:xfrm>
            <a:off x="956409" y="0"/>
            <a:ext cx="10810140" cy="2009566"/>
            <a:chOff x="956409" y="0"/>
            <a:chExt cx="10810140" cy="2009566"/>
          </a:xfrm>
        </p:grpSpPr>
        <p:pic>
          <p:nvPicPr>
            <p:cNvPr id="7" name="Content Placeholder 3">
              <a:extLst>
                <a:ext uri="{FF2B5EF4-FFF2-40B4-BE49-F238E27FC236}">
                  <a16:creationId xmlns:a16="http://schemas.microsoft.com/office/drawing/2014/main" id="{4AE03F86-B514-D74B-ADF8-999C7E496DF7}"/>
                </a:ext>
              </a:extLst>
            </p:cNvPr>
            <p:cNvPicPr>
              <a:picLocks noChangeAspect="1"/>
            </p:cNvPicPr>
            <p:nvPr/>
          </p:nvPicPr>
          <p:blipFill>
            <a:blip r:embed="rId5"/>
            <a:stretch>
              <a:fillRect/>
            </a:stretch>
          </p:blipFill>
          <p:spPr>
            <a:xfrm>
              <a:off x="1037589" y="0"/>
              <a:ext cx="10728960" cy="2009566"/>
            </a:xfrm>
            <a:prstGeom prst="rect">
              <a:avLst/>
            </a:prstGeom>
          </p:spPr>
        </p:pic>
        <p:sp>
          <p:nvSpPr>
            <p:cNvPr id="8" name="Right Arrow 7">
              <a:extLst>
                <a:ext uri="{FF2B5EF4-FFF2-40B4-BE49-F238E27FC236}">
                  <a16:creationId xmlns:a16="http://schemas.microsoft.com/office/drawing/2014/main" id="{CAA6232F-32BD-EDA3-65DE-9C2BDF6FFD25}"/>
                </a:ext>
              </a:extLst>
            </p:cNvPr>
            <p:cNvSpPr/>
            <p:nvPr/>
          </p:nvSpPr>
          <p:spPr>
            <a:xfrm>
              <a:off x="4419601" y="44665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56387B3C-6945-78AB-D665-BCE4B3E8328A}"/>
                </a:ext>
              </a:extLst>
            </p:cNvPr>
            <p:cNvSpPr/>
            <p:nvPr/>
          </p:nvSpPr>
          <p:spPr>
            <a:xfrm>
              <a:off x="956409"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extLst>
                <a:ext uri="{FF2B5EF4-FFF2-40B4-BE49-F238E27FC236}">
                  <a16:creationId xmlns:a16="http://schemas.microsoft.com/office/drawing/2014/main" id="{F5644865-5CDD-2F77-3AE3-1E852CA9477B}"/>
                </a:ext>
              </a:extLst>
            </p:cNvPr>
            <p:cNvSpPr/>
            <p:nvPr/>
          </p:nvSpPr>
          <p:spPr>
            <a:xfrm>
              <a:off x="4419601"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a:extLst>
                <a:ext uri="{FF2B5EF4-FFF2-40B4-BE49-F238E27FC236}">
                  <a16:creationId xmlns:a16="http://schemas.microsoft.com/office/drawing/2014/main" id="{3C58542D-870A-E733-BDB1-67C146B91220}"/>
                </a:ext>
              </a:extLst>
            </p:cNvPr>
            <p:cNvSpPr/>
            <p:nvPr/>
          </p:nvSpPr>
          <p:spPr>
            <a:xfrm>
              <a:off x="8015169" y="1363886"/>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DE29028D-F2E4-C3AC-5691-24FA2A48EF70}"/>
                </a:ext>
              </a:extLst>
            </p:cNvPr>
            <p:cNvSpPr/>
            <p:nvPr/>
          </p:nvSpPr>
          <p:spPr>
            <a:xfrm>
              <a:off x="7959968" y="4583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AA67FFA9-4DAC-DB1F-7DF2-52451FD888E6}"/>
                </a:ext>
              </a:extLst>
            </p:cNvPr>
            <p:cNvSpPr/>
            <p:nvPr/>
          </p:nvSpPr>
          <p:spPr>
            <a:xfrm>
              <a:off x="11371389" y="48182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28192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A535">
            <a:alpha val="34902"/>
          </a:srgbClr>
        </a:solidFill>
        <a:effectLst/>
      </p:bgPr>
    </p:bg>
    <p:spTree>
      <p:nvGrpSpPr>
        <p:cNvPr id="1" name="">
          <a:extLst>
            <a:ext uri="{FF2B5EF4-FFF2-40B4-BE49-F238E27FC236}">
              <a16:creationId xmlns:a16="http://schemas.microsoft.com/office/drawing/2014/main" id="{F1C47548-FC45-476D-1130-E21564B19EE4}"/>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3F2CD0-F83A-1F09-9E6D-8DF40E448F91}"/>
              </a:ext>
            </a:extLst>
          </p:cNvPr>
          <p:cNvPicPr>
            <a:picLocks noGrp="1" noChangeAspect="1"/>
          </p:cNvPicPr>
          <p:nvPr>
            <p:ph idx="1"/>
          </p:nvPr>
        </p:nvPicPr>
        <p:blipFill>
          <a:blip r:embed="rId3"/>
          <a:stretch>
            <a:fillRect/>
          </a:stretch>
        </p:blipFill>
        <p:spPr>
          <a:xfrm>
            <a:off x="1037589" y="1997075"/>
            <a:ext cx="4734955" cy="4860925"/>
          </a:xfrm>
          <a:prstGeom prst="rect">
            <a:avLst/>
          </a:prstGeom>
        </p:spPr>
      </p:pic>
      <p:sp>
        <p:nvSpPr>
          <p:cNvPr id="7" name="TextBox 6">
            <a:extLst>
              <a:ext uri="{FF2B5EF4-FFF2-40B4-BE49-F238E27FC236}">
                <a16:creationId xmlns:a16="http://schemas.microsoft.com/office/drawing/2014/main" id="{156C2312-4880-572C-AEBB-C2921814AE6F}"/>
              </a:ext>
            </a:extLst>
          </p:cNvPr>
          <p:cNvSpPr txBox="1"/>
          <p:nvPr/>
        </p:nvSpPr>
        <p:spPr>
          <a:xfrm>
            <a:off x="5932812" y="5741516"/>
            <a:ext cx="6103256" cy="923330"/>
          </a:xfrm>
          <a:prstGeom prst="rect">
            <a:avLst/>
          </a:prstGeom>
          <a:noFill/>
        </p:spPr>
        <p:txBody>
          <a:bodyPr wrap="square">
            <a:spAutoFit/>
          </a:bodyPr>
          <a:lstStyle/>
          <a:p>
            <a:pPr>
              <a:buNone/>
            </a:pPr>
            <a:r>
              <a:rPr lang="en-GB" dirty="0"/>
              <a:t>Hydrogen favours LOCAL production near demand, unlike oil which is produced centrally and distributed globally</a:t>
            </a:r>
          </a:p>
          <a:p>
            <a:pPr>
              <a:buNone/>
            </a:pPr>
            <a:endParaRPr lang="en-GB" dirty="0"/>
          </a:p>
        </p:txBody>
      </p:sp>
      <p:pic>
        <p:nvPicPr>
          <p:cNvPr id="2" name="Picture 1">
            <a:extLst>
              <a:ext uri="{FF2B5EF4-FFF2-40B4-BE49-F238E27FC236}">
                <a16:creationId xmlns:a16="http://schemas.microsoft.com/office/drawing/2014/main" id="{057781FD-E352-125C-7508-466DB345DD58}"/>
              </a:ext>
            </a:extLst>
          </p:cNvPr>
          <p:cNvPicPr>
            <a:picLocks noChangeAspect="1"/>
          </p:cNvPicPr>
          <p:nvPr/>
        </p:nvPicPr>
        <p:blipFill>
          <a:blip r:embed="rId4"/>
          <a:stretch>
            <a:fillRect/>
          </a:stretch>
        </p:blipFill>
        <p:spPr>
          <a:xfrm>
            <a:off x="5772544" y="1928863"/>
            <a:ext cx="2387600" cy="3619500"/>
          </a:xfrm>
          <a:prstGeom prst="rect">
            <a:avLst/>
          </a:prstGeom>
        </p:spPr>
      </p:pic>
      <p:grpSp>
        <p:nvGrpSpPr>
          <p:cNvPr id="6" name="Group 5">
            <a:extLst>
              <a:ext uri="{FF2B5EF4-FFF2-40B4-BE49-F238E27FC236}">
                <a16:creationId xmlns:a16="http://schemas.microsoft.com/office/drawing/2014/main" id="{43FE7881-4284-ACF9-527E-1FE6BD4F2DAB}"/>
              </a:ext>
            </a:extLst>
          </p:cNvPr>
          <p:cNvGrpSpPr/>
          <p:nvPr/>
        </p:nvGrpSpPr>
        <p:grpSpPr>
          <a:xfrm>
            <a:off x="956409" y="0"/>
            <a:ext cx="10810140" cy="2009566"/>
            <a:chOff x="956409" y="0"/>
            <a:chExt cx="10810140" cy="2009566"/>
          </a:xfrm>
        </p:grpSpPr>
        <p:pic>
          <p:nvPicPr>
            <p:cNvPr id="8" name="Content Placeholder 3">
              <a:extLst>
                <a:ext uri="{FF2B5EF4-FFF2-40B4-BE49-F238E27FC236}">
                  <a16:creationId xmlns:a16="http://schemas.microsoft.com/office/drawing/2014/main" id="{436D65C2-56F2-F779-4B29-766DAF89932A}"/>
                </a:ext>
              </a:extLst>
            </p:cNvPr>
            <p:cNvPicPr>
              <a:picLocks noChangeAspect="1"/>
            </p:cNvPicPr>
            <p:nvPr/>
          </p:nvPicPr>
          <p:blipFill>
            <a:blip r:embed="rId5"/>
            <a:stretch>
              <a:fillRect/>
            </a:stretch>
          </p:blipFill>
          <p:spPr>
            <a:xfrm>
              <a:off x="1037589" y="0"/>
              <a:ext cx="10728960" cy="2009566"/>
            </a:xfrm>
            <a:prstGeom prst="rect">
              <a:avLst/>
            </a:prstGeom>
          </p:spPr>
        </p:pic>
        <p:sp>
          <p:nvSpPr>
            <p:cNvPr id="9" name="Right Arrow 8">
              <a:extLst>
                <a:ext uri="{FF2B5EF4-FFF2-40B4-BE49-F238E27FC236}">
                  <a16:creationId xmlns:a16="http://schemas.microsoft.com/office/drawing/2014/main" id="{D524F4C5-1624-CFD8-E3D0-A7B51DD144A0}"/>
                </a:ext>
              </a:extLst>
            </p:cNvPr>
            <p:cNvSpPr/>
            <p:nvPr/>
          </p:nvSpPr>
          <p:spPr>
            <a:xfrm>
              <a:off x="4419601" y="44665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extLst>
                <a:ext uri="{FF2B5EF4-FFF2-40B4-BE49-F238E27FC236}">
                  <a16:creationId xmlns:a16="http://schemas.microsoft.com/office/drawing/2014/main" id="{250246B0-06C9-D153-AF35-561B05EB4696}"/>
                </a:ext>
              </a:extLst>
            </p:cNvPr>
            <p:cNvSpPr/>
            <p:nvPr/>
          </p:nvSpPr>
          <p:spPr>
            <a:xfrm>
              <a:off x="956409"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a:extLst>
                <a:ext uri="{FF2B5EF4-FFF2-40B4-BE49-F238E27FC236}">
                  <a16:creationId xmlns:a16="http://schemas.microsoft.com/office/drawing/2014/main" id="{92908046-1C57-3650-0398-36E2733C6B98}"/>
                </a:ext>
              </a:extLst>
            </p:cNvPr>
            <p:cNvSpPr/>
            <p:nvPr/>
          </p:nvSpPr>
          <p:spPr>
            <a:xfrm>
              <a:off x="4419601"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7635F47C-688A-C68F-93A0-9A94FE5F9FB6}"/>
                </a:ext>
              </a:extLst>
            </p:cNvPr>
            <p:cNvSpPr/>
            <p:nvPr/>
          </p:nvSpPr>
          <p:spPr>
            <a:xfrm>
              <a:off x="8015169" y="1363886"/>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214A5E62-E886-CB57-1726-E02D04CEEBA6}"/>
                </a:ext>
              </a:extLst>
            </p:cNvPr>
            <p:cNvSpPr/>
            <p:nvPr/>
          </p:nvSpPr>
          <p:spPr>
            <a:xfrm>
              <a:off x="7959968" y="4583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D53DC73D-83CC-91AD-2607-B8EE5FD47418}"/>
                </a:ext>
              </a:extLst>
            </p:cNvPr>
            <p:cNvSpPr/>
            <p:nvPr/>
          </p:nvSpPr>
          <p:spPr>
            <a:xfrm>
              <a:off x="11371389" y="48182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4856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alpha val="15000"/>
          </a:srgbClr>
        </a:solidFill>
        <a:effectLst/>
      </p:bgPr>
    </p:bg>
    <p:spTree>
      <p:nvGrpSpPr>
        <p:cNvPr id="1" name="">
          <a:extLst>
            <a:ext uri="{FF2B5EF4-FFF2-40B4-BE49-F238E27FC236}">
              <a16:creationId xmlns:a16="http://schemas.microsoft.com/office/drawing/2014/main" id="{D2DB8F7C-405B-53BF-6343-CDA4EB33C3A7}"/>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10D8B1C-5E44-07E7-5A5C-E03511933C33}"/>
              </a:ext>
            </a:extLst>
          </p:cNvPr>
          <p:cNvPicPr>
            <a:picLocks noGrp="1" noChangeAspect="1"/>
          </p:cNvPicPr>
          <p:nvPr>
            <p:ph idx="1"/>
          </p:nvPr>
        </p:nvPicPr>
        <p:blipFill>
          <a:blip r:embed="rId3"/>
          <a:stretch>
            <a:fillRect/>
          </a:stretch>
        </p:blipFill>
        <p:spPr>
          <a:xfrm>
            <a:off x="3691874" y="1997075"/>
            <a:ext cx="4808252" cy="4860925"/>
          </a:xfrm>
          <a:prstGeom prst="rect">
            <a:avLst/>
          </a:prstGeom>
        </p:spPr>
      </p:pic>
      <p:pic>
        <p:nvPicPr>
          <p:cNvPr id="3" name="Picture 2">
            <a:extLst>
              <a:ext uri="{FF2B5EF4-FFF2-40B4-BE49-F238E27FC236}">
                <a16:creationId xmlns:a16="http://schemas.microsoft.com/office/drawing/2014/main" id="{D6893819-CD3A-93EC-FBED-3795BA576869}"/>
              </a:ext>
            </a:extLst>
          </p:cNvPr>
          <p:cNvPicPr>
            <a:picLocks noChangeAspect="1"/>
          </p:cNvPicPr>
          <p:nvPr/>
        </p:nvPicPr>
        <p:blipFill>
          <a:blip r:embed="rId4"/>
          <a:srcRect r="2145"/>
          <a:stretch>
            <a:fillRect/>
          </a:stretch>
        </p:blipFill>
        <p:spPr>
          <a:xfrm>
            <a:off x="1936969" y="2044272"/>
            <a:ext cx="7605616" cy="3770648"/>
          </a:xfrm>
          <a:prstGeom prst="rect">
            <a:avLst/>
          </a:prstGeom>
        </p:spPr>
      </p:pic>
      <p:pic>
        <p:nvPicPr>
          <p:cNvPr id="5" name="Picture 4">
            <a:extLst>
              <a:ext uri="{FF2B5EF4-FFF2-40B4-BE49-F238E27FC236}">
                <a16:creationId xmlns:a16="http://schemas.microsoft.com/office/drawing/2014/main" id="{26623BA8-7906-B7F1-D4F3-18899D5B4A6D}"/>
              </a:ext>
            </a:extLst>
          </p:cNvPr>
          <p:cNvPicPr>
            <a:picLocks noChangeAspect="1"/>
          </p:cNvPicPr>
          <p:nvPr/>
        </p:nvPicPr>
        <p:blipFill>
          <a:blip r:embed="rId5"/>
          <a:stretch>
            <a:fillRect/>
          </a:stretch>
        </p:blipFill>
        <p:spPr>
          <a:xfrm>
            <a:off x="2482631" y="2044272"/>
            <a:ext cx="1209243" cy="4766529"/>
          </a:xfrm>
          <a:prstGeom prst="rect">
            <a:avLst/>
          </a:prstGeom>
        </p:spPr>
      </p:pic>
      <p:grpSp>
        <p:nvGrpSpPr>
          <p:cNvPr id="7" name="Group 6">
            <a:extLst>
              <a:ext uri="{FF2B5EF4-FFF2-40B4-BE49-F238E27FC236}">
                <a16:creationId xmlns:a16="http://schemas.microsoft.com/office/drawing/2014/main" id="{05D46431-A9F1-4E51-313E-52F7FB88E71B}"/>
              </a:ext>
            </a:extLst>
          </p:cNvPr>
          <p:cNvGrpSpPr/>
          <p:nvPr/>
        </p:nvGrpSpPr>
        <p:grpSpPr>
          <a:xfrm>
            <a:off x="956409" y="0"/>
            <a:ext cx="10810140" cy="2009566"/>
            <a:chOff x="956409" y="0"/>
            <a:chExt cx="10810140" cy="2009566"/>
          </a:xfrm>
        </p:grpSpPr>
        <p:pic>
          <p:nvPicPr>
            <p:cNvPr id="8" name="Content Placeholder 3">
              <a:extLst>
                <a:ext uri="{FF2B5EF4-FFF2-40B4-BE49-F238E27FC236}">
                  <a16:creationId xmlns:a16="http://schemas.microsoft.com/office/drawing/2014/main" id="{88592F64-F060-0350-3A5A-E730CDF63487}"/>
                </a:ext>
              </a:extLst>
            </p:cNvPr>
            <p:cNvPicPr>
              <a:picLocks noChangeAspect="1"/>
            </p:cNvPicPr>
            <p:nvPr/>
          </p:nvPicPr>
          <p:blipFill>
            <a:blip r:embed="rId6"/>
            <a:stretch>
              <a:fillRect/>
            </a:stretch>
          </p:blipFill>
          <p:spPr>
            <a:xfrm>
              <a:off x="1037589" y="0"/>
              <a:ext cx="10728960" cy="2009566"/>
            </a:xfrm>
            <a:prstGeom prst="rect">
              <a:avLst/>
            </a:prstGeom>
          </p:spPr>
        </p:pic>
        <p:sp>
          <p:nvSpPr>
            <p:cNvPr id="9" name="Right Arrow 8">
              <a:extLst>
                <a:ext uri="{FF2B5EF4-FFF2-40B4-BE49-F238E27FC236}">
                  <a16:creationId xmlns:a16="http://schemas.microsoft.com/office/drawing/2014/main" id="{CC9C7B29-23CA-6DCF-6810-62CDF6C3E051}"/>
                </a:ext>
              </a:extLst>
            </p:cNvPr>
            <p:cNvSpPr/>
            <p:nvPr/>
          </p:nvSpPr>
          <p:spPr>
            <a:xfrm>
              <a:off x="4419601" y="44665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extLst>
                <a:ext uri="{FF2B5EF4-FFF2-40B4-BE49-F238E27FC236}">
                  <a16:creationId xmlns:a16="http://schemas.microsoft.com/office/drawing/2014/main" id="{F0A4A0B5-34D7-6A08-C263-8F77CB5A5E78}"/>
                </a:ext>
              </a:extLst>
            </p:cNvPr>
            <p:cNvSpPr/>
            <p:nvPr/>
          </p:nvSpPr>
          <p:spPr>
            <a:xfrm>
              <a:off x="956409"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a:extLst>
                <a:ext uri="{FF2B5EF4-FFF2-40B4-BE49-F238E27FC236}">
                  <a16:creationId xmlns:a16="http://schemas.microsoft.com/office/drawing/2014/main" id="{6EB07866-217C-3518-DF4A-08E32CAF4A46}"/>
                </a:ext>
              </a:extLst>
            </p:cNvPr>
            <p:cNvSpPr/>
            <p:nvPr/>
          </p:nvSpPr>
          <p:spPr>
            <a:xfrm>
              <a:off x="4419601" y="13727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B487E5A8-96DB-61C5-9D07-43E5A1340549}"/>
                </a:ext>
              </a:extLst>
            </p:cNvPr>
            <p:cNvSpPr/>
            <p:nvPr/>
          </p:nvSpPr>
          <p:spPr>
            <a:xfrm>
              <a:off x="8015169" y="1363886"/>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E3788121-C748-8590-65C5-AA6086DDDCBE}"/>
                </a:ext>
              </a:extLst>
            </p:cNvPr>
            <p:cNvSpPr/>
            <p:nvPr/>
          </p:nvSpPr>
          <p:spPr>
            <a:xfrm>
              <a:off x="7959968" y="458374"/>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255FFB28-0F16-C72D-B3C6-268EAB2225EB}"/>
                </a:ext>
              </a:extLst>
            </p:cNvPr>
            <p:cNvSpPr/>
            <p:nvPr/>
          </p:nvSpPr>
          <p:spPr>
            <a:xfrm>
              <a:off x="11371389" y="481820"/>
              <a:ext cx="360000" cy="144000"/>
            </a:xfrm>
            <a:prstGeom prst="rightArrow">
              <a:avLst/>
            </a:prstGeom>
            <a:solidFill>
              <a:schemeClr val="bg2"/>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6834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 presetClass="exit" presetSubtype="4" fill="hold" nodeType="withEffect">
                                  <p:stCondLst>
                                    <p:cond delay="0"/>
                                  </p:stCondLst>
                                  <p:childTnLst>
                                    <p:anim calcmode="lin" valueType="num">
                                      <p:cBhvr additive="base">
                                        <p:cTn id="9" dur="500"/>
                                        <p:tgtEl>
                                          <p:spTgt spid="5"/>
                                        </p:tgtEl>
                                        <p:attrNameLst>
                                          <p:attrName>ppt_x</p:attrName>
                                        </p:attrNameLst>
                                      </p:cBhvr>
                                      <p:tavLst>
                                        <p:tav tm="0">
                                          <p:val>
                                            <p:strVal val="ppt_x"/>
                                          </p:val>
                                        </p:tav>
                                        <p:tav tm="100000">
                                          <p:val>
                                            <p:strVal val="ppt_x"/>
                                          </p:val>
                                        </p:tav>
                                      </p:tavLst>
                                    </p:anim>
                                    <p:anim calcmode="lin" valueType="num">
                                      <p:cBhvr additive="base">
                                        <p:cTn id="10" dur="500"/>
                                        <p:tgtEl>
                                          <p:spTgt spid="5"/>
                                        </p:tgtEl>
                                        <p:attrNameLst>
                                          <p:attrName>ppt_y</p:attrName>
                                        </p:attrNameLst>
                                      </p:cBhvr>
                                      <p:tavLst>
                                        <p:tav tm="0">
                                          <p:val>
                                            <p:strVal val="ppt_y"/>
                                          </p:val>
                                        </p:tav>
                                        <p:tav tm="100000">
                                          <p:val>
                                            <p:strVal val="1+ppt_h/2"/>
                                          </p:val>
                                        </p:tav>
                                      </p:tavLst>
                                    </p:anim>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6A4D-F247-C8BB-A78B-0C7DFAF9DA6D}"/>
              </a:ext>
            </a:extLst>
          </p:cNvPr>
          <p:cNvSpPr>
            <a:spLocks noGrp="1"/>
          </p:cNvSpPr>
          <p:nvPr>
            <p:ph type="title"/>
          </p:nvPr>
        </p:nvSpPr>
        <p:spPr/>
        <p:txBody>
          <a:bodyPr/>
          <a:lstStyle/>
          <a:p>
            <a:r>
              <a:rPr lang="en-GB" dirty="0"/>
              <a:t>Learning Objectives</a:t>
            </a:r>
          </a:p>
        </p:txBody>
      </p:sp>
      <p:sp>
        <p:nvSpPr>
          <p:cNvPr id="3" name="Content Placeholder 2">
            <a:extLst>
              <a:ext uri="{FF2B5EF4-FFF2-40B4-BE49-F238E27FC236}">
                <a16:creationId xmlns:a16="http://schemas.microsoft.com/office/drawing/2014/main" id="{4E524A76-E55D-28A3-FD6F-01BA4CC2302D}"/>
              </a:ext>
            </a:extLst>
          </p:cNvPr>
          <p:cNvSpPr>
            <a:spLocks noGrp="1"/>
          </p:cNvSpPr>
          <p:nvPr>
            <p:ph idx="1"/>
          </p:nvPr>
        </p:nvSpPr>
        <p:spPr/>
        <p:txBody>
          <a:bodyPr>
            <a:normAutofit/>
          </a:bodyPr>
          <a:lstStyle/>
          <a:p>
            <a:r>
              <a:rPr lang="en-GB" dirty="0"/>
              <a:t>Strengthen the ability to compare and critically evaluate alternative supply chain designs.</a:t>
            </a:r>
          </a:p>
          <a:p>
            <a:pPr marL="0" indent="0">
              <a:buNone/>
            </a:pPr>
            <a:endParaRPr lang="en-GB" dirty="0"/>
          </a:p>
          <a:p>
            <a:r>
              <a:rPr lang="en-GB" dirty="0"/>
              <a:t>Develop the skills to make strategic and operational decisions under conditions of uncertainty.</a:t>
            </a:r>
          </a:p>
          <a:p>
            <a:endParaRPr lang="en-GB" dirty="0"/>
          </a:p>
          <a:p>
            <a:r>
              <a:rPr lang="en-GB" dirty="0"/>
              <a:t>Gain a robust understanding of net-zero initiatives, decarbonisation drivers, and sustainability imperatives shaping modern supply chains.</a:t>
            </a:r>
          </a:p>
          <a:p>
            <a:endParaRPr lang="en-GB" b="1" dirty="0"/>
          </a:p>
          <a:p>
            <a:endParaRPr lang="en-GB" dirty="0"/>
          </a:p>
        </p:txBody>
      </p:sp>
      <p:sp>
        <p:nvSpPr>
          <p:cNvPr id="4" name="Slide Number Placeholder 3">
            <a:extLst>
              <a:ext uri="{FF2B5EF4-FFF2-40B4-BE49-F238E27FC236}">
                <a16:creationId xmlns:a16="http://schemas.microsoft.com/office/drawing/2014/main" id="{7071C0C2-7FE5-6F5C-730B-51696E54CC7A}"/>
              </a:ext>
            </a:extLst>
          </p:cNvPr>
          <p:cNvSpPr>
            <a:spLocks noGrp="1"/>
          </p:cNvSpPr>
          <p:nvPr>
            <p:ph type="sldNum" sz="quarter" idx="4"/>
          </p:nvPr>
        </p:nvSpPr>
        <p:spPr/>
        <p:txBody>
          <a:bodyPr/>
          <a:lstStyle/>
          <a:p>
            <a:fld id="{820EACED-CA5D-B048-836B-BF30EF0E914A}" type="slidenum">
              <a:rPr lang="en-US" smtClean="0"/>
              <a:pPr/>
              <a:t>2</a:t>
            </a:fld>
            <a:endParaRPr lang="en-US"/>
          </a:p>
        </p:txBody>
      </p:sp>
    </p:spTree>
    <p:extLst>
      <p:ext uri="{BB962C8B-B14F-4D97-AF65-F5344CB8AC3E}">
        <p14:creationId xmlns:p14="http://schemas.microsoft.com/office/powerpoint/2010/main" val="3658247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B3E7-94FD-0A72-FFE5-0502E639B2E6}"/>
              </a:ext>
            </a:extLst>
          </p:cNvPr>
          <p:cNvSpPr>
            <a:spLocks noGrp="1"/>
          </p:cNvSpPr>
          <p:nvPr>
            <p:ph type="title"/>
          </p:nvPr>
        </p:nvSpPr>
        <p:spPr>
          <a:xfrm>
            <a:off x="1292772" y="0"/>
            <a:ext cx="10988679" cy="1023730"/>
          </a:xfrm>
        </p:spPr>
        <p:txBody>
          <a:bodyPr>
            <a:normAutofit fontScale="90000"/>
          </a:bodyPr>
          <a:lstStyle/>
          <a:p>
            <a:r>
              <a:rPr lang="en-GB" dirty="0"/>
              <a:t>What Shapes a Green Hydrogen Supply Chain?</a:t>
            </a:r>
          </a:p>
        </p:txBody>
      </p:sp>
      <p:pic>
        <p:nvPicPr>
          <p:cNvPr id="4" name="Content Placeholder 3">
            <a:extLst>
              <a:ext uri="{FF2B5EF4-FFF2-40B4-BE49-F238E27FC236}">
                <a16:creationId xmlns:a16="http://schemas.microsoft.com/office/drawing/2014/main" id="{B16E5140-6435-85CD-4794-4561FBC5987C}"/>
              </a:ext>
            </a:extLst>
          </p:cNvPr>
          <p:cNvPicPr>
            <a:picLocks noGrp="1" noChangeAspect="1"/>
          </p:cNvPicPr>
          <p:nvPr>
            <p:ph idx="1"/>
          </p:nvPr>
        </p:nvPicPr>
        <p:blipFill>
          <a:blip r:embed="rId3"/>
          <a:srcRect t="12538" b="5801"/>
          <a:stretch>
            <a:fillRect/>
          </a:stretch>
        </p:blipFill>
        <p:spPr>
          <a:xfrm>
            <a:off x="501250" y="1060553"/>
            <a:ext cx="10772732" cy="4736893"/>
          </a:xfrm>
          <a:prstGeom prst="rect">
            <a:avLst/>
          </a:prstGeom>
        </p:spPr>
      </p:pic>
      <p:sp>
        <p:nvSpPr>
          <p:cNvPr id="5" name="TextBox 4">
            <a:extLst>
              <a:ext uri="{FF2B5EF4-FFF2-40B4-BE49-F238E27FC236}">
                <a16:creationId xmlns:a16="http://schemas.microsoft.com/office/drawing/2014/main" id="{3D8732A2-B3D6-629A-FB26-0CEB583DBBD6}"/>
              </a:ext>
            </a:extLst>
          </p:cNvPr>
          <p:cNvSpPr txBox="1"/>
          <p:nvPr/>
        </p:nvSpPr>
        <p:spPr>
          <a:xfrm>
            <a:off x="689548" y="6077953"/>
            <a:ext cx="9119016" cy="430887"/>
          </a:xfrm>
          <a:prstGeom prst="rect">
            <a:avLst/>
          </a:prstGeom>
          <a:noFill/>
        </p:spPr>
        <p:txBody>
          <a:bodyPr wrap="square">
            <a:spAutoFit/>
          </a:bodyPr>
          <a:lstStyle/>
          <a:p>
            <a:r>
              <a:rPr lang="en-GB" sz="1100" b="0" i="0" kern="1200" dirty="0" err="1">
                <a:solidFill>
                  <a:schemeClr val="tx1"/>
                </a:solidFill>
                <a:effectLst/>
                <a:latin typeface="+mn-lt"/>
                <a:ea typeface="+mn-ea"/>
                <a:cs typeface="+mn-cs"/>
              </a:rPr>
              <a:t>Azadnia</a:t>
            </a:r>
            <a:r>
              <a:rPr lang="en-GB" sz="1100" b="0" i="0" kern="1200" dirty="0">
                <a:solidFill>
                  <a:schemeClr val="tx1"/>
                </a:solidFill>
                <a:effectLst/>
                <a:latin typeface="+mn-lt"/>
                <a:ea typeface="+mn-ea"/>
                <a:cs typeface="+mn-cs"/>
              </a:rPr>
              <a:t>, A. H., McDaid, C., </a:t>
            </a:r>
            <a:r>
              <a:rPr lang="en-GB" sz="1100" b="0" i="0" kern="1200" dirty="0" err="1">
                <a:solidFill>
                  <a:schemeClr val="tx1"/>
                </a:solidFill>
                <a:effectLst/>
                <a:latin typeface="+mn-lt"/>
                <a:ea typeface="+mn-ea"/>
                <a:cs typeface="+mn-cs"/>
              </a:rPr>
              <a:t>Andwari</a:t>
            </a:r>
            <a:r>
              <a:rPr lang="en-GB" sz="1100" b="0" i="0" kern="1200" dirty="0">
                <a:solidFill>
                  <a:schemeClr val="tx1"/>
                </a:solidFill>
                <a:effectLst/>
                <a:latin typeface="+mn-lt"/>
                <a:ea typeface="+mn-ea"/>
                <a:cs typeface="+mn-cs"/>
              </a:rPr>
              <a:t>, A. M., &amp; Hosseini, S. E. (2023). Green hydrogen supply chain risk analysis: A </a:t>
            </a:r>
            <a:r>
              <a:rPr lang="en-GB" sz="1100" b="0" i="0" kern="1200" dirty="0" err="1">
                <a:solidFill>
                  <a:schemeClr val="tx1"/>
                </a:solidFill>
                <a:effectLst/>
                <a:latin typeface="+mn-lt"/>
                <a:ea typeface="+mn-ea"/>
                <a:cs typeface="+mn-cs"/>
              </a:rPr>
              <a:t>european</a:t>
            </a:r>
            <a:r>
              <a:rPr lang="en-GB" sz="1100" b="0" i="0" kern="1200" dirty="0">
                <a:solidFill>
                  <a:schemeClr val="tx1"/>
                </a:solidFill>
                <a:effectLst/>
                <a:latin typeface="+mn-lt"/>
                <a:ea typeface="+mn-ea"/>
                <a:cs typeface="+mn-cs"/>
              </a:rPr>
              <a:t> hard-to-abate sectors perspective. </a:t>
            </a:r>
            <a:r>
              <a:rPr lang="en-GB" sz="1100" b="0" i="1" kern="1200" dirty="0">
                <a:solidFill>
                  <a:schemeClr val="tx1"/>
                </a:solidFill>
                <a:effectLst/>
                <a:latin typeface="+mn-lt"/>
                <a:ea typeface="+mn-ea"/>
                <a:cs typeface="+mn-cs"/>
              </a:rPr>
              <a:t>Renewable and Sustainable Energy Reviews</a:t>
            </a:r>
            <a:r>
              <a:rPr lang="en-GB" sz="1100" b="0" i="0" kern="1200" dirty="0">
                <a:solidFill>
                  <a:schemeClr val="tx1"/>
                </a:solidFill>
                <a:effectLst/>
                <a:latin typeface="+mn-lt"/>
                <a:ea typeface="+mn-ea"/>
                <a:cs typeface="+mn-cs"/>
              </a:rPr>
              <a:t>, </a:t>
            </a:r>
            <a:r>
              <a:rPr lang="en-GB" sz="1100" b="0" i="1" kern="1200" dirty="0">
                <a:solidFill>
                  <a:schemeClr val="tx1"/>
                </a:solidFill>
                <a:effectLst/>
                <a:latin typeface="+mn-lt"/>
                <a:ea typeface="+mn-ea"/>
                <a:cs typeface="+mn-cs"/>
              </a:rPr>
              <a:t>182</a:t>
            </a:r>
            <a:r>
              <a:rPr lang="en-GB" sz="1100" b="0" i="0" kern="1200" dirty="0">
                <a:solidFill>
                  <a:schemeClr val="tx1"/>
                </a:solidFill>
                <a:effectLst/>
                <a:latin typeface="+mn-lt"/>
                <a:ea typeface="+mn-ea"/>
                <a:cs typeface="+mn-cs"/>
              </a:rPr>
              <a:t>, 113371.</a:t>
            </a:r>
            <a:endParaRPr lang="en-GB" sz="1100" dirty="0"/>
          </a:p>
        </p:txBody>
      </p:sp>
    </p:spTree>
    <p:extLst>
      <p:ext uri="{BB962C8B-B14F-4D97-AF65-F5344CB8AC3E}">
        <p14:creationId xmlns:p14="http://schemas.microsoft.com/office/powerpoint/2010/main" val="3756880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A933D-ED13-0DD7-024A-C6760A5F841D}"/>
              </a:ext>
            </a:extLst>
          </p:cNvPr>
          <p:cNvSpPr>
            <a:spLocks noGrp="1"/>
          </p:cNvSpPr>
          <p:nvPr>
            <p:ph type="title"/>
          </p:nvPr>
        </p:nvSpPr>
        <p:spPr>
          <a:xfrm>
            <a:off x="126125" y="1198180"/>
            <a:ext cx="4099034" cy="1298836"/>
          </a:xfrm>
          <a:solidFill>
            <a:srgbClr val="FFC000">
              <a:alpha val="76875"/>
            </a:srgbClr>
          </a:solidFill>
          <a:ln>
            <a:solidFill>
              <a:schemeClr val="tx1">
                <a:lumMod val="75000"/>
                <a:lumOff val="25000"/>
                <a:alpha val="61000"/>
              </a:schemeClr>
            </a:solidFill>
          </a:ln>
        </p:spPr>
        <p:txBody>
          <a:bodyPr lIns="251999">
            <a:noAutofit/>
          </a:bodyPr>
          <a:lstStyle/>
          <a:p>
            <a:r>
              <a:rPr lang="en-GB" sz="2400" dirty="0"/>
              <a:t>Green Hydrogen Supply Chain Risk Factors</a:t>
            </a:r>
          </a:p>
        </p:txBody>
      </p:sp>
      <p:pic>
        <p:nvPicPr>
          <p:cNvPr id="4" name="Content Placeholder 3">
            <a:extLst>
              <a:ext uri="{FF2B5EF4-FFF2-40B4-BE49-F238E27FC236}">
                <a16:creationId xmlns:a16="http://schemas.microsoft.com/office/drawing/2014/main" id="{0FF806C4-2AF8-F186-22A1-1B94AD545A9A}"/>
              </a:ext>
            </a:extLst>
          </p:cNvPr>
          <p:cNvPicPr>
            <a:picLocks noGrp="1" noChangeAspect="1"/>
          </p:cNvPicPr>
          <p:nvPr>
            <p:ph idx="1"/>
          </p:nvPr>
        </p:nvPicPr>
        <p:blipFill>
          <a:blip r:embed="rId3"/>
          <a:srcRect t="5731"/>
          <a:stretch>
            <a:fillRect/>
          </a:stretch>
        </p:blipFill>
        <p:spPr>
          <a:xfrm>
            <a:off x="4320156" y="247558"/>
            <a:ext cx="7824952" cy="6503559"/>
          </a:xfrm>
          <a:prstGeom prst="rect">
            <a:avLst/>
          </a:prstGeom>
          <a:solidFill>
            <a:schemeClr val="accent1">
              <a:lumMod val="20000"/>
              <a:lumOff val="80000"/>
            </a:schemeClr>
          </a:solidFill>
        </p:spPr>
      </p:pic>
      <p:sp>
        <p:nvSpPr>
          <p:cNvPr id="3" name="TextBox 2">
            <a:extLst>
              <a:ext uri="{FF2B5EF4-FFF2-40B4-BE49-F238E27FC236}">
                <a16:creationId xmlns:a16="http://schemas.microsoft.com/office/drawing/2014/main" id="{2865C793-609F-37BB-FF61-FB6753346EE5}"/>
              </a:ext>
            </a:extLst>
          </p:cNvPr>
          <p:cNvSpPr txBox="1"/>
          <p:nvPr/>
        </p:nvSpPr>
        <p:spPr>
          <a:xfrm>
            <a:off x="624160" y="5448366"/>
            <a:ext cx="3102963" cy="938719"/>
          </a:xfrm>
          <a:prstGeom prst="rect">
            <a:avLst/>
          </a:prstGeom>
          <a:noFill/>
        </p:spPr>
        <p:txBody>
          <a:bodyPr wrap="square">
            <a:spAutoFit/>
          </a:bodyPr>
          <a:lstStyle/>
          <a:p>
            <a:r>
              <a:rPr lang="en-GB" sz="1100" b="0" i="0" kern="1200" dirty="0" err="1">
                <a:solidFill>
                  <a:schemeClr val="tx1"/>
                </a:solidFill>
                <a:effectLst/>
                <a:latin typeface="+mn-lt"/>
                <a:ea typeface="+mn-ea"/>
                <a:cs typeface="+mn-cs"/>
              </a:rPr>
              <a:t>Azadnia</a:t>
            </a:r>
            <a:r>
              <a:rPr lang="en-GB" sz="1100" b="0" i="0" kern="1200" dirty="0">
                <a:solidFill>
                  <a:schemeClr val="tx1"/>
                </a:solidFill>
                <a:effectLst/>
                <a:latin typeface="+mn-lt"/>
                <a:ea typeface="+mn-ea"/>
                <a:cs typeface="+mn-cs"/>
              </a:rPr>
              <a:t>, A. H., McDaid, C., </a:t>
            </a:r>
            <a:r>
              <a:rPr lang="en-GB" sz="1100" b="0" i="0" kern="1200" dirty="0" err="1">
                <a:solidFill>
                  <a:schemeClr val="tx1"/>
                </a:solidFill>
                <a:effectLst/>
                <a:latin typeface="+mn-lt"/>
                <a:ea typeface="+mn-ea"/>
                <a:cs typeface="+mn-cs"/>
              </a:rPr>
              <a:t>Andwari</a:t>
            </a:r>
            <a:r>
              <a:rPr lang="en-GB" sz="1100" b="0" i="0" kern="1200" dirty="0">
                <a:solidFill>
                  <a:schemeClr val="tx1"/>
                </a:solidFill>
                <a:effectLst/>
                <a:latin typeface="+mn-lt"/>
                <a:ea typeface="+mn-ea"/>
                <a:cs typeface="+mn-cs"/>
              </a:rPr>
              <a:t>, A. M., &amp; Hosseini, S. E. (2023). Green hydrogen supply chain risk analysis: A </a:t>
            </a:r>
            <a:r>
              <a:rPr lang="en-GB" sz="1100" dirty="0"/>
              <a:t>E</a:t>
            </a:r>
            <a:r>
              <a:rPr lang="en-GB" sz="1100" b="0" i="0" kern="1200" dirty="0">
                <a:solidFill>
                  <a:schemeClr val="tx1"/>
                </a:solidFill>
                <a:effectLst/>
                <a:latin typeface="+mn-lt"/>
                <a:ea typeface="+mn-ea"/>
                <a:cs typeface="+mn-cs"/>
              </a:rPr>
              <a:t>uropean hard-to-abate sectors perspective. </a:t>
            </a:r>
            <a:r>
              <a:rPr lang="en-GB" sz="1100" b="0" i="1" kern="1200" dirty="0">
                <a:solidFill>
                  <a:schemeClr val="tx1"/>
                </a:solidFill>
                <a:effectLst/>
                <a:latin typeface="+mn-lt"/>
                <a:ea typeface="+mn-ea"/>
                <a:cs typeface="+mn-cs"/>
              </a:rPr>
              <a:t>Renewable and Sustainable Energy Reviews</a:t>
            </a:r>
            <a:r>
              <a:rPr lang="en-GB" sz="1100" b="0" i="0" kern="1200" dirty="0">
                <a:solidFill>
                  <a:schemeClr val="tx1"/>
                </a:solidFill>
                <a:effectLst/>
                <a:latin typeface="+mn-lt"/>
                <a:ea typeface="+mn-ea"/>
                <a:cs typeface="+mn-cs"/>
              </a:rPr>
              <a:t>, </a:t>
            </a:r>
            <a:r>
              <a:rPr lang="en-GB" sz="1100" b="0" i="1" kern="1200" dirty="0">
                <a:solidFill>
                  <a:schemeClr val="tx1"/>
                </a:solidFill>
                <a:effectLst/>
                <a:latin typeface="+mn-lt"/>
                <a:ea typeface="+mn-ea"/>
                <a:cs typeface="+mn-cs"/>
              </a:rPr>
              <a:t>182</a:t>
            </a:r>
            <a:r>
              <a:rPr lang="en-GB" sz="1100" b="0" i="0" kern="1200" dirty="0">
                <a:solidFill>
                  <a:schemeClr val="tx1"/>
                </a:solidFill>
                <a:effectLst/>
                <a:latin typeface="+mn-lt"/>
                <a:ea typeface="+mn-ea"/>
                <a:cs typeface="+mn-cs"/>
              </a:rPr>
              <a:t>, 113371.</a:t>
            </a:r>
            <a:endParaRPr lang="en-GB" sz="1100" dirty="0"/>
          </a:p>
        </p:txBody>
      </p:sp>
      <p:grpSp>
        <p:nvGrpSpPr>
          <p:cNvPr id="13" name="Group 12">
            <a:extLst>
              <a:ext uri="{FF2B5EF4-FFF2-40B4-BE49-F238E27FC236}">
                <a16:creationId xmlns:a16="http://schemas.microsoft.com/office/drawing/2014/main" id="{15D8444B-E95E-5DC0-EC61-493A4CF4910B}"/>
              </a:ext>
            </a:extLst>
          </p:cNvPr>
          <p:cNvGrpSpPr/>
          <p:nvPr/>
        </p:nvGrpSpPr>
        <p:grpSpPr>
          <a:xfrm>
            <a:off x="4712677" y="1055075"/>
            <a:ext cx="6881446" cy="386864"/>
            <a:chOff x="4712677" y="1055075"/>
            <a:chExt cx="6881446" cy="386864"/>
          </a:xfrm>
        </p:grpSpPr>
        <p:sp>
          <p:nvSpPr>
            <p:cNvPr id="5" name="Rectangle 4">
              <a:extLst>
                <a:ext uri="{FF2B5EF4-FFF2-40B4-BE49-F238E27FC236}">
                  <a16:creationId xmlns:a16="http://schemas.microsoft.com/office/drawing/2014/main" id="{BCFAC442-CBEC-EDA9-DF66-AD55C7A3D6B0}"/>
                </a:ext>
              </a:extLst>
            </p:cNvPr>
            <p:cNvSpPr/>
            <p:nvPr/>
          </p:nvSpPr>
          <p:spPr>
            <a:xfrm>
              <a:off x="4712677" y="1066799"/>
              <a:ext cx="785446" cy="375140"/>
            </a:xfrm>
            <a:prstGeom prst="rect">
              <a:avLst/>
            </a:prstGeom>
            <a:solidFill>
              <a:schemeClr val="accent1">
                <a:lumMod val="20000"/>
                <a:lumOff val="80000"/>
                <a:alpha val="6107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7E4F6885-9B81-38B7-F091-9B59B1644C8A}"/>
                </a:ext>
              </a:extLst>
            </p:cNvPr>
            <p:cNvSpPr/>
            <p:nvPr/>
          </p:nvSpPr>
          <p:spPr>
            <a:xfrm>
              <a:off x="6693879" y="1055076"/>
              <a:ext cx="785446" cy="375140"/>
            </a:xfrm>
            <a:prstGeom prst="rect">
              <a:avLst/>
            </a:prstGeom>
            <a:solidFill>
              <a:srgbClr val="FFC000">
                <a:alpha val="61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2E76FD41-6AF4-1630-F9B5-9685FC052F64}"/>
                </a:ext>
              </a:extLst>
            </p:cNvPr>
            <p:cNvSpPr/>
            <p:nvPr/>
          </p:nvSpPr>
          <p:spPr>
            <a:xfrm>
              <a:off x="7677599" y="1055076"/>
              <a:ext cx="785446" cy="375140"/>
            </a:xfrm>
            <a:prstGeom prst="rect">
              <a:avLst/>
            </a:prstGeom>
            <a:solidFill>
              <a:schemeClr val="accent5">
                <a:lumMod val="60000"/>
                <a:lumOff val="40000"/>
                <a:alpha val="6107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D7DDDE1-43B2-4C03-C3BA-1235347CF2AA}"/>
                </a:ext>
              </a:extLst>
            </p:cNvPr>
            <p:cNvSpPr/>
            <p:nvPr/>
          </p:nvSpPr>
          <p:spPr>
            <a:xfrm>
              <a:off x="8674061" y="1055076"/>
              <a:ext cx="785446" cy="375140"/>
            </a:xfrm>
            <a:prstGeom prst="rect">
              <a:avLst/>
            </a:prstGeom>
            <a:solidFill>
              <a:srgbClr val="FF0000">
                <a:alpha val="3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E90EF27-9414-C8D6-8C0C-040F725B6A62}"/>
                </a:ext>
              </a:extLst>
            </p:cNvPr>
            <p:cNvSpPr/>
            <p:nvPr/>
          </p:nvSpPr>
          <p:spPr>
            <a:xfrm>
              <a:off x="9668099" y="1066799"/>
              <a:ext cx="932883" cy="375140"/>
            </a:xfrm>
            <a:prstGeom prst="rect">
              <a:avLst/>
            </a:prstGeom>
            <a:solidFill>
              <a:schemeClr val="accent4">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1" name="Rectangle 10">
              <a:extLst>
                <a:ext uri="{FF2B5EF4-FFF2-40B4-BE49-F238E27FC236}">
                  <a16:creationId xmlns:a16="http://schemas.microsoft.com/office/drawing/2014/main" id="{69447C24-1EE1-9906-853D-0D86061A9057}"/>
                </a:ext>
              </a:extLst>
            </p:cNvPr>
            <p:cNvSpPr/>
            <p:nvPr/>
          </p:nvSpPr>
          <p:spPr>
            <a:xfrm>
              <a:off x="10808677" y="1055075"/>
              <a:ext cx="785446" cy="375140"/>
            </a:xfrm>
            <a:prstGeom prst="rect">
              <a:avLst/>
            </a:prstGeom>
            <a:solidFill>
              <a:srgbClr val="FFC000">
                <a:alpha val="2694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05E34FD-34D5-E61B-E652-0EBE7624CFA2}"/>
                </a:ext>
              </a:extLst>
            </p:cNvPr>
            <p:cNvSpPr/>
            <p:nvPr/>
          </p:nvSpPr>
          <p:spPr>
            <a:xfrm>
              <a:off x="5727231" y="1055076"/>
              <a:ext cx="785446" cy="375140"/>
            </a:xfrm>
            <a:prstGeom prst="rect">
              <a:avLst/>
            </a:prstGeom>
            <a:solidFill>
              <a:srgbClr val="0070C0">
                <a:alpha val="50465"/>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744314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16215C7E-453A-572C-0AFA-AA5E290EB33E}"/>
              </a:ext>
            </a:extLst>
          </p:cNvPr>
          <p:cNvSpPr>
            <a:spLocks noGrp="1"/>
          </p:cNvSpPr>
          <p:nvPr>
            <p:ph type="sldNum" sz="quarter" idx="4"/>
          </p:nvPr>
        </p:nvSpPr>
        <p:spPr>
          <a:xfrm>
            <a:off x="11046660" y="6399212"/>
            <a:ext cx="719890" cy="197810"/>
          </a:xfrm>
        </p:spPr>
        <p:txBody>
          <a:bodyPr/>
          <a:lstStyle/>
          <a:p>
            <a:pPr>
              <a:spcAft>
                <a:spcPts val="600"/>
              </a:spcAft>
            </a:pPr>
            <a:fld id="{820EACED-CA5D-B048-836B-BF30EF0E914A}" type="slidenum">
              <a:rPr lang="en-US" smtClean="0"/>
              <a:pPr>
                <a:spcAft>
                  <a:spcPts val="600"/>
                </a:spcAft>
              </a:pPr>
              <a:t>22</a:t>
            </a:fld>
            <a:endParaRPr lang="en-US"/>
          </a:p>
        </p:txBody>
      </p:sp>
      <p:graphicFrame>
        <p:nvGraphicFramePr>
          <p:cNvPr id="6" name="Content Placeholder 2">
            <a:extLst>
              <a:ext uri="{FF2B5EF4-FFF2-40B4-BE49-F238E27FC236}">
                <a16:creationId xmlns:a16="http://schemas.microsoft.com/office/drawing/2014/main" id="{9978E8E1-C47A-C55E-5D7E-8D7C40BF3B54}"/>
              </a:ext>
            </a:extLst>
          </p:cNvPr>
          <p:cNvGraphicFramePr>
            <a:graphicFrameLocks noGrp="1"/>
          </p:cNvGraphicFramePr>
          <p:nvPr>
            <p:ph idx="1"/>
            <p:extLst>
              <p:ext uri="{D42A27DB-BD31-4B8C-83A1-F6EECF244321}">
                <p14:modId xmlns:p14="http://schemas.microsoft.com/office/powerpoint/2010/main" val="3914021853"/>
              </p:ext>
            </p:extLst>
          </p:nvPr>
        </p:nvGraphicFramePr>
        <p:xfrm>
          <a:off x="1823435" y="1272005"/>
          <a:ext cx="8545129" cy="377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7">
            <a:extLst>
              <a:ext uri="{FF2B5EF4-FFF2-40B4-BE49-F238E27FC236}">
                <a16:creationId xmlns:a16="http://schemas.microsoft.com/office/drawing/2014/main" id="{BFAF285E-C2E9-40F7-1596-39FB90FED5A6}"/>
              </a:ext>
            </a:extLst>
          </p:cNvPr>
          <p:cNvSpPr txBox="1">
            <a:spLocks noGrp="1"/>
          </p:cNvSpPr>
          <p:nvPr>
            <p:ph type="title"/>
          </p:nvPr>
        </p:nvSpPr>
        <p:spPr>
          <a:prstGeom prst="rect">
            <a:avLst/>
          </a:prstGeom>
        </p:spPr>
        <p:txBody>
          <a:bodyPr vert="horz" lIns="0" tIns="0" rIns="0" bIns="0" rtlCol="0" anchor="b">
            <a:normAutofit/>
          </a:bodyPr>
          <a:lstStyle/>
          <a:p>
            <a:r>
              <a:rPr lang="en-GB" sz="3200" b="1" dirty="0"/>
              <a:t>Hydrogen Chicken-and-Egg Problem</a:t>
            </a:r>
          </a:p>
        </p:txBody>
      </p:sp>
      <p:sp>
        <p:nvSpPr>
          <p:cNvPr id="11" name="TextBox 10">
            <a:extLst>
              <a:ext uri="{FF2B5EF4-FFF2-40B4-BE49-F238E27FC236}">
                <a16:creationId xmlns:a16="http://schemas.microsoft.com/office/drawing/2014/main" id="{443907F5-1677-3D6D-CC6A-189DCF9F53F8}"/>
              </a:ext>
            </a:extLst>
          </p:cNvPr>
          <p:cNvSpPr txBox="1"/>
          <p:nvPr/>
        </p:nvSpPr>
        <p:spPr>
          <a:xfrm>
            <a:off x="875506" y="6050688"/>
            <a:ext cx="10440986" cy="707886"/>
          </a:xfrm>
          <a:prstGeom prst="rect">
            <a:avLst/>
          </a:prstGeom>
          <a:solidFill>
            <a:srgbClr val="FFC000">
              <a:alpha val="66838"/>
            </a:srgbClr>
          </a:solidFill>
        </p:spPr>
        <p:txBody>
          <a:bodyPr wrap="square">
            <a:spAutoFit/>
          </a:bodyPr>
          <a:lstStyle/>
          <a:p>
            <a:r>
              <a:rPr lang="en-GB" sz="2000" dirty="0"/>
              <a:t>Hydrogen supply chains are system problems. Each stakeholder waits for the others. No one moves first. This is why coordination mechanisms, policy, and risk-sharing are needed.</a:t>
            </a:r>
          </a:p>
        </p:txBody>
      </p:sp>
      <p:sp>
        <p:nvSpPr>
          <p:cNvPr id="13" name="TextBox 12">
            <a:extLst>
              <a:ext uri="{FF2B5EF4-FFF2-40B4-BE49-F238E27FC236}">
                <a16:creationId xmlns:a16="http://schemas.microsoft.com/office/drawing/2014/main" id="{66CA8701-3947-4609-750F-0A63C9458ADF}"/>
              </a:ext>
            </a:extLst>
          </p:cNvPr>
          <p:cNvSpPr txBox="1"/>
          <p:nvPr/>
        </p:nvSpPr>
        <p:spPr>
          <a:xfrm>
            <a:off x="2715718" y="5227161"/>
            <a:ext cx="6760562" cy="646331"/>
          </a:xfrm>
          <a:prstGeom prst="rect">
            <a:avLst/>
          </a:prstGeom>
          <a:noFill/>
        </p:spPr>
        <p:txBody>
          <a:bodyPr wrap="square">
            <a:spAutoFit/>
          </a:bodyPr>
          <a:lstStyle/>
          <a:p>
            <a:pPr algn="ctr"/>
            <a:r>
              <a:rPr lang="en-GB" b="1" dirty="0"/>
              <a:t> Infrastructure and Market must be built together.</a:t>
            </a:r>
          </a:p>
          <a:p>
            <a:pPr algn="ctr"/>
            <a:r>
              <a:rPr lang="en-GB" b="1" dirty="0"/>
              <a:t>You're not entering a market. You're creating an Ecosystem.</a:t>
            </a:r>
          </a:p>
        </p:txBody>
      </p:sp>
    </p:spTree>
    <p:extLst>
      <p:ext uri="{BB962C8B-B14F-4D97-AF65-F5344CB8AC3E}">
        <p14:creationId xmlns:p14="http://schemas.microsoft.com/office/powerpoint/2010/main" val="19660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B68E4395-0862-344C-955C-E657759F5D0C}"/>
                                            </p:graphicEl>
                                          </p:spTgt>
                                        </p:tgtEl>
                                        <p:attrNameLst>
                                          <p:attrName>style.visibility</p:attrName>
                                        </p:attrNameLst>
                                      </p:cBhvr>
                                      <p:to>
                                        <p:strVal val="visible"/>
                                      </p:to>
                                    </p:set>
                                    <p:animEffect transition="in" filter="fade">
                                      <p:cBhvr>
                                        <p:cTn id="7" dur="1000"/>
                                        <p:tgtEl>
                                          <p:spTgt spid="6">
                                            <p:graphicEl>
                                              <a:dgm id="{B68E4395-0862-344C-955C-E657759F5D0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AFBF1E07-1A18-A14B-BDCF-DDAE1B6A49A4}"/>
                                            </p:graphicEl>
                                          </p:spTgt>
                                        </p:tgtEl>
                                        <p:attrNameLst>
                                          <p:attrName>style.visibility</p:attrName>
                                        </p:attrNameLst>
                                      </p:cBhvr>
                                      <p:to>
                                        <p:strVal val="visible"/>
                                      </p:to>
                                    </p:set>
                                    <p:animEffect transition="in" filter="fade">
                                      <p:cBhvr>
                                        <p:cTn id="12" dur="1000"/>
                                        <p:tgtEl>
                                          <p:spTgt spid="6">
                                            <p:graphicEl>
                                              <a:dgm id="{AFBF1E07-1A18-A14B-BDCF-DDAE1B6A49A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139804CF-220A-5348-A359-7DEA17DFB9EE}"/>
                                            </p:graphicEl>
                                          </p:spTgt>
                                        </p:tgtEl>
                                        <p:attrNameLst>
                                          <p:attrName>style.visibility</p:attrName>
                                        </p:attrNameLst>
                                      </p:cBhvr>
                                      <p:to>
                                        <p:strVal val="visible"/>
                                      </p:to>
                                    </p:set>
                                    <p:animEffect transition="in" filter="fade">
                                      <p:cBhvr>
                                        <p:cTn id="17" dur="1000"/>
                                        <p:tgtEl>
                                          <p:spTgt spid="6">
                                            <p:graphicEl>
                                              <a:dgm id="{139804CF-220A-5348-A359-7DEA17DFB9E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FAFB5D55-EA1A-3F41-90F8-8F5EE02E4FEE}"/>
                                            </p:graphicEl>
                                          </p:spTgt>
                                        </p:tgtEl>
                                        <p:attrNameLst>
                                          <p:attrName>style.visibility</p:attrName>
                                        </p:attrNameLst>
                                      </p:cBhvr>
                                      <p:to>
                                        <p:strVal val="visible"/>
                                      </p:to>
                                    </p:set>
                                    <p:animEffect transition="in" filter="fade">
                                      <p:cBhvr>
                                        <p:cTn id="22" dur="1000"/>
                                        <p:tgtEl>
                                          <p:spTgt spid="6">
                                            <p:graphicEl>
                                              <a:dgm id="{FAFB5D55-EA1A-3F41-90F8-8F5EE02E4FE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FF4EA5B8-3DC8-DE45-8A75-4100DE8FE780}"/>
                                            </p:graphicEl>
                                          </p:spTgt>
                                        </p:tgtEl>
                                        <p:attrNameLst>
                                          <p:attrName>style.visibility</p:attrName>
                                        </p:attrNameLst>
                                      </p:cBhvr>
                                      <p:to>
                                        <p:strVal val="visible"/>
                                      </p:to>
                                    </p:set>
                                    <p:animEffect transition="in" filter="fade">
                                      <p:cBhvr>
                                        <p:cTn id="27" dur="1000"/>
                                        <p:tgtEl>
                                          <p:spTgt spid="6">
                                            <p:graphicEl>
                                              <a:dgm id="{FF4EA5B8-3DC8-DE45-8A75-4100DE8FE78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8DA5-D671-D143-CB2B-E73B932FAE8E}"/>
              </a:ext>
            </a:extLst>
          </p:cNvPr>
          <p:cNvSpPr>
            <a:spLocks noGrp="1"/>
          </p:cNvSpPr>
          <p:nvPr>
            <p:ph type="title"/>
          </p:nvPr>
        </p:nvSpPr>
        <p:spPr/>
        <p:txBody>
          <a:bodyPr>
            <a:normAutofit fontScale="90000"/>
          </a:bodyPr>
          <a:lstStyle/>
          <a:p>
            <a:r>
              <a:rPr lang="en-US" dirty="0"/>
              <a:t>Opportunity and Challenge</a:t>
            </a:r>
            <a:br>
              <a:rPr lang="en-US" dirty="0"/>
            </a:br>
            <a:endParaRPr lang="en-GB" dirty="0"/>
          </a:p>
        </p:txBody>
      </p:sp>
      <p:sp>
        <p:nvSpPr>
          <p:cNvPr id="3" name="Text Placeholder 2">
            <a:extLst>
              <a:ext uri="{FF2B5EF4-FFF2-40B4-BE49-F238E27FC236}">
                <a16:creationId xmlns:a16="http://schemas.microsoft.com/office/drawing/2014/main" id="{DE6865CA-8DC1-6B95-585D-33B4BA53EA4E}"/>
              </a:ext>
            </a:extLst>
          </p:cNvPr>
          <p:cNvSpPr>
            <a:spLocks noGrp="1"/>
          </p:cNvSpPr>
          <p:nvPr>
            <p:ph type="body" idx="16"/>
          </p:nvPr>
        </p:nvSpPr>
        <p:spPr/>
        <p:txBody>
          <a:bodyPr/>
          <a:lstStyle/>
          <a:p>
            <a:endParaRPr lang="en-GB"/>
          </a:p>
        </p:txBody>
      </p:sp>
      <p:sp>
        <p:nvSpPr>
          <p:cNvPr id="4" name="Content Placeholder 3">
            <a:extLst>
              <a:ext uri="{FF2B5EF4-FFF2-40B4-BE49-F238E27FC236}">
                <a16:creationId xmlns:a16="http://schemas.microsoft.com/office/drawing/2014/main" id="{06724491-FF54-E162-B3A0-8FC6703AC2B3}"/>
              </a:ext>
            </a:extLst>
          </p:cNvPr>
          <p:cNvSpPr>
            <a:spLocks noGrp="1"/>
          </p:cNvSpPr>
          <p:nvPr>
            <p:ph idx="15"/>
          </p:nvPr>
        </p:nvSpPr>
        <p:spPr/>
        <p:txBody>
          <a:bodyPr/>
          <a:lstStyle/>
          <a:p>
            <a:endParaRPr lang="en-GB"/>
          </a:p>
        </p:txBody>
      </p:sp>
      <p:sp>
        <p:nvSpPr>
          <p:cNvPr id="5" name="Content Placeholder 4">
            <a:extLst>
              <a:ext uri="{FF2B5EF4-FFF2-40B4-BE49-F238E27FC236}">
                <a16:creationId xmlns:a16="http://schemas.microsoft.com/office/drawing/2014/main" id="{C178D8A9-3812-D91B-9383-885813B995DD}"/>
              </a:ext>
            </a:extLst>
          </p:cNvPr>
          <p:cNvSpPr>
            <a:spLocks noGrp="1"/>
          </p:cNvSpPr>
          <p:nvPr>
            <p:ph idx="14"/>
          </p:nvPr>
        </p:nvSpPr>
        <p:spPr/>
        <p:txBody>
          <a:bodyPr/>
          <a:lstStyle/>
          <a:p>
            <a:endParaRPr lang="en-GB"/>
          </a:p>
        </p:txBody>
      </p:sp>
      <p:sp>
        <p:nvSpPr>
          <p:cNvPr id="6" name="Slide Number Placeholder 5">
            <a:extLst>
              <a:ext uri="{FF2B5EF4-FFF2-40B4-BE49-F238E27FC236}">
                <a16:creationId xmlns:a16="http://schemas.microsoft.com/office/drawing/2014/main" id="{185B0A25-88B8-7FFB-85B6-AEFE42680B3F}"/>
              </a:ext>
            </a:extLst>
          </p:cNvPr>
          <p:cNvSpPr>
            <a:spLocks noGrp="1"/>
          </p:cNvSpPr>
          <p:nvPr>
            <p:ph type="sldNum" sz="quarter" idx="4"/>
          </p:nvPr>
        </p:nvSpPr>
        <p:spPr/>
        <p:txBody>
          <a:bodyPr/>
          <a:lstStyle/>
          <a:p>
            <a:fld id="{820EACED-CA5D-B048-836B-BF30EF0E914A}" type="slidenum">
              <a:rPr lang="en-US" smtClean="0"/>
              <a:pPr/>
              <a:t>23</a:t>
            </a:fld>
            <a:endParaRPr lang="en-US"/>
          </a:p>
        </p:txBody>
      </p:sp>
      <p:pic>
        <p:nvPicPr>
          <p:cNvPr id="7" name="Video 9" descr="Chemical Compounds">
            <a:extLst>
              <a:ext uri="{FF2B5EF4-FFF2-40B4-BE49-F238E27FC236}">
                <a16:creationId xmlns:a16="http://schemas.microsoft.com/office/drawing/2014/main" id="{C3352B90-91CB-6D30-BBD2-D8D1DA0EC5B4}"/>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36000" contrast="-87000"/>
          </a:blip>
          <a:srcRect t="13704" b="10314"/>
          <a:stretch>
            <a:fillRect/>
          </a:stretch>
        </p:blipFill>
        <p:spPr>
          <a:xfrm>
            <a:off x="0" y="1100900"/>
            <a:ext cx="12192000" cy="5751713"/>
          </a:xfrm>
          <a:prstGeom prst="rect">
            <a:avLst/>
          </a:prstGeom>
          <a:noFill/>
          <a:ln>
            <a:solidFill>
              <a:srgbClr val="7030A0">
                <a:alpha val="23000"/>
              </a:srgbClr>
            </a:solidFill>
          </a:ln>
        </p:spPr>
      </p:pic>
      <p:sp>
        <p:nvSpPr>
          <p:cNvPr id="8" name="Slide Number Placeholder 3">
            <a:extLst>
              <a:ext uri="{FF2B5EF4-FFF2-40B4-BE49-F238E27FC236}">
                <a16:creationId xmlns:a16="http://schemas.microsoft.com/office/drawing/2014/main" id="{4B772A81-8B02-A476-6CB3-B2DB8DBF846D}"/>
              </a:ext>
            </a:extLst>
          </p:cNvPr>
          <p:cNvSpPr txBox="1">
            <a:spLocks/>
          </p:cNvSpPr>
          <p:nvPr/>
        </p:nvSpPr>
        <p:spPr>
          <a:xfrm>
            <a:off x="11046660" y="6399212"/>
            <a:ext cx="719890" cy="197810"/>
          </a:xfrm>
          <a:prstGeom prst="rect">
            <a:avLst/>
          </a:prstGeom>
        </p:spPr>
        <p:txBody>
          <a:bodyPr lIns="0" tIns="0" rIns="0" bIns="0"/>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EACED-CA5D-B048-836B-BF30EF0E914A}" type="slidenum">
              <a:rPr lang="en-US" smtClean="0"/>
              <a:pPr/>
              <a:t>23</a:t>
            </a:fld>
            <a:endParaRPr lang="en-US"/>
          </a:p>
        </p:txBody>
      </p:sp>
      <p:sp>
        <p:nvSpPr>
          <p:cNvPr id="9" name="Title 1">
            <a:extLst>
              <a:ext uri="{FF2B5EF4-FFF2-40B4-BE49-F238E27FC236}">
                <a16:creationId xmlns:a16="http://schemas.microsoft.com/office/drawing/2014/main" id="{BA166906-D2C7-DC2F-51E8-D82435921519}"/>
              </a:ext>
            </a:extLst>
          </p:cNvPr>
          <p:cNvSpPr txBox="1">
            <a:spLocks/>
          </p:cNvSpPr>
          <p:nvPr/>
        </p:nvSpPr>
        <p:spPr>
          <a:xfrm>
            <a:off x="1079859" y="105558"/>
            <a:ext cx="6298403" cy="900000"/>
          </a:xfrm>
          <a:prstGeom prst="rect">
            <a:avLst/>
          </a:prstGeom>
        </p:spPr>
        <p:txBody>
          <a:bodyPr vert="horz" lIns="0" tIns="216000" rIns="0" bIns="144000" rtlCol="0" anchor="t" anchorCtr="0">
            <a:normAutofit fontScale="97500"/>
          </a:bodyPr>
          <a:lstStyle>
            <a:lvl1pPr algn="l" defTabSz="914400" rtl="0" eaLnBrk="1" latinLnBrk="0" hangingPunct="1">
              <a:lnSpc>
                <a:spcPts val="4000"/>
              </a:lnSpc>
              <a:spcBef>
                <a:spcPct val="0"/>
              </a:spcBef>
              <a:buNone/>
              <a:defRPr sz="4000" b="1" kern="1200">
                <a:solidFill>
                  <a:schemeClr val="tx1"/>
                </a:solidFill>
                <a:latin typeface="+mj-lt"/>
                <a:ea typeface="+mj-ea"/>
                <a:cs typeface="+mj-cs"/>
              </a:defRPr>
            </a:lvl1pPr>
          </a:lstStyle>
          <a:p>
            <a:endParaRPr lang="en-US" dirty="0"/>
          </a:p>
        </p:txBody>
      </p:sp>
      <p:sp>
        <p:nvSpPr>
          <p:cNvPr id="10" name="Content Placeholder 2">
            <a:extLst>
              <a:ext uri="{FF2B5EF4-FFF2-40B4-BE49-F238E27FC236}">
                <a16:creationId xmlns:a16="http://schemas.microsoft.com/office/drawing/2014/main" id="{B09BD724-02B8-0314-3A8D-D4E0336E87A8}"/>
              </a:ext>
            </a:extLst>
          </p:cNvPr>
          <p:cNvSpPr txBox="1">
            <a:spLocks/>
          </p:cNvSpPr>
          <p:nvPr/>
        </p:nvSpPr>
        <p:spPr>
          <a:xfrm>
            <a:off x="425448" y="3896068"/>
            <a:ext cx="11341100" cy="2700955"/>
          </a:xfrm>
          <a:prstGeom prst="rect">
            <a:avLst/>
          </a:prstGeom>
          <a:solidFill>
            <a:srgbClr val="DF9800">
              <a:alpha val="15918"/>
            </a:srgbClr>
          </a:solidFill>
        </p:spPr>
        <p:txBody>
          <a:bodyPr vert="horz" lIns="288000" tIns="0" rIns="0" bIns="0" rtlCol="0">
            <a:normAutofit/>
          </a:bodyPr>
          <a:lst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endParaRPr lang="en-GB" sz="1600" i="1" dirty="0"/>
          </a:p>
          <a:p>
            <a:pPr marL="0" indent="0" algn="ctr">
              <a:buFont typeface="Wingdings" pitchFamily="2" charset="2"/>
              <a:buNone/>
            </a:pPr>
            <a:r>
              <a:rPr lang="en-GB" sz="3500" b="1" dirty="0"/>
              <a:t>Question </a:t>
            </a:r>
          </a:p>
          <a:p>
            <a:pPr marL="0" indent="0">
              <a:buFont typeface="Wingdings" pitchFamily="2" charset="2"/>
              <a:buNone/>
            </a:pPr>
            <a:r>
              <a:rPr lang="en-GB" sz="2600" dirty="0"/>
              <a:t>How do you build a multi-trillion dollar supply chain when the infrastructure doesn't exist, the customers aren't ready, and the product costs 3-5 times more than alternatives? </a:t>
            </a:r>
          </a:p>
          <a:p>
            <a:endParaRPr lang="en-GB" sz="1600" dirty="0"/>
          </a:p>
        </p:txBody>
      </p:sp>
      <p:sp>
        <p:nvSpPr>
          <p:cNvPr id="11" name="Slide Number Placeholder 4">
            <a:extLst>
              <a:ext uri="{FF2B5EF4-FFF2-40B4-BE49-F238E27FC236}">
                <a16:creationId xmlns:a16="http://schemas.microsoft.com/office/drawing/2014/main" id="{34E393B4-D3FB-E155-7DB3-E9E86C6E2B8B}"/>
              </a:ext>
            </a:extLst>
          </p:cNvPr>
          <p:cNvSpPr txBox="1">
            <a:spLocks/>
          </p:cNvSpPr>
          <p:nvPr/>
        </p:nvSpPr>
        <p:spPr>
          <a:xfrm>
            <a:off x="11046660" y="6399213"/>
            <a:ext cx="719890" cy="197810"/>
          </a:xfrm>
          <a:prstGeom prst="rect">
            <a:avLst/>
          </a:prstGeom>
        </p:spPr>
        <p:txBody>
          <a:bodyPr lIns="0" tIns="0" rIns="0" bIns="0">
            <a:normAutofit/>
          </a:bodyPr>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820EACED-CA5D-B048-836B-BF30EF0E914A}" type="slidenum">
              <a:rPr lang="en-US" smtClean="0"/>
              <a:pPr>
                <a:spcAft>
                  <a:spcPts val="600"/>
                </a:spcAft>
              </a:pPr>
              <a:t>23</a:t>
            </a:fld>
            <a:endParaRPr lang="en-US"/>
          </a:p>
        </p:txBody>
      </p:sp>
      <p:sp>
        <p:nvSpPr>
          <p:cNvPr id="12" name="TextBox 11">
            <a:extLst>
              <a:ext uri="{FF2B5EF4-FFF2-40B4-BE49-F238E27FC236}">
                <a16:creationId xmlns:a16="http://schemas.microsoft.com/office/drawing/2014/main" id="{99FA55E8-B464-710A-479F-BF2B79F95573}"/>
              </a:ext>
            </a:extLst>
          </p:cNvPr>
          <p:cNvSpPr txBox="1"/>
          <p:nvPr/>
        </p:nvSpPr>
        <p:spPr>
          <a:xfrm>
            <a:off x="425448" y="1406199"/>
            <a:ext cx="11349123" cy="830997"/>
          </a:xfrm>
          <a:prstGeom prst="rect">
            <a:avLst/>
          </a:prstGeom>
          <a:solidFill>
            <a:schemeClr val="accent3">
              <a:lumMod val="10000"/>
              <a:lumOff val="90000"/>
              <a:alpha val="29592"/>
            </a:schemeClr>
          </a:solidFill>
        </p:spPr>
        <p:txBody>
          <a:bodyPr wrap="square" lIns="288000">
            <a:spAutoFit/>
          </a:bodyPr>
          <a:lstStyle/>
          <a:p>
            <a:pPr marL="0" indent="0">
              <a:buNone/>
            </a:pPr>
            <a:r>
              <a:rPr lang="en-GB" sz="2400" dirty="0"/>
              <a:t>In 2024, global investment in hydrogen infrastructure exceeded $320 billion. By 2030, the hydrogen economy is projected to reach $2.5 trillion annually.</a:t>
            </a:r>
          </a:p>
        </p:txBody>
      </p:sp>
    </p:spTree>
    <p:extLst>
      <p:ext uri="{BB962C8B-B14F-4D97-AF65-F5344CB8AC3E}">
        <p14:creationId xmlns:p14="http://schemas.microsoft.com/office/powerpoint/2010/main" val="47756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video>
              <p:cMediaNode mute="1">
                <p:cTn id="27" repeatCount="indefinite" fill="hold" display="0">
                  <p:stCondLst>
                    <p:cond delay="indefinite"/>
                  </p:stCondLst>
                </p:cTn>
                <p:tgtEl>
                  <p:spTgt spid="7"/>
                </p:tgtEl>
              </p:cMediaNode>
            </p:video>
          </p:childTnLst>
        </p:cTn>
      </p:par>
    </p:tnLst>
    <p:bldLst>
      <p:bldP spid="10"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33A9-75AA-056A-6BD6-1AFCFEFD4917}"/>
              </a:ext>
            </a:extLst>
          </p:cNvPr>
          <p:cNvSpPr>
            <a:spLocks noGrp="1"/>
          </p:cNvSpPr>
          <p:nvPr>
            <p:ph type="title"/>
          </p:nvPr>
        </p:nvSpPr>
        <p:spPr>
          <a:xfrm>
            <a:off x="1739032" y="0"/>
            <a:ext cx="9090991" cy="1023730"/>
          </a:xfrm>
        </p:spPr>
        <p:txBody>
          <a:bodyPr/>
          <a:lstStyle/>
          <a:p>
            <a:r>
              <a:rPr lang="en-GB" dirty="0"/>
              <a:t>Why This Matters to You</a:t>
            </a:r>
          </a:p>
        </p:txBody>
      </p:sp>
      <p:sp>
        <p:nvSpPr>
          <p:cNvPr id="3" name="Content Placeholder 2">
            <a:extLst>
              <a:ext uri="{FF2B5EF4-FFF2-40B4-BE49-F238E27FC236}">
                <a16:creationId xmlns:a16="http://schemas.microsoft.com/office/drawing/2014/main" id="{DD0A264A-66CE-A01E-FB2A-157016F77DA5}"/>
              </a:ext>
            </a:extLst>
          </p:cNvPr>
          <p:cNvSpPr>
            <a:spLocks noGrp="1"/>
          </p:cNvSpPr>
          <p:nvPr>
            <p:ph idx="1"/>
          </p:nvPr>
        </p:nvSpPr>
        <p:spPr>
          <a:xfrm>
            <a:off x="1265764" y="2225597"/>
            <a:ext cx="8814990" cy="1994708"/>
          </a:xfrm>
          <a:solidFill>
            <a:schemeClr val="bg2">
              <a:lumMod val="90000"/>
            </a:schemeClr>
          </a:solidFill>
        </p:spPr>
        <p:txBody>
          <a:bodyPr lIns="324000" tIns="144000">
            <a:normAutofit/>
          </a:bodyPr>
          <a:lstStyle/>
          <a:p>
            <a:pPr marL="0" indent="0">
              <a:buNone/>
            </a:pPr>
            <a:r>
              <a:rPr lang="en-GB" sz="2400" b="1" dirty="0"/>
              <a:t>Every supply chain innovation comes from constraints!</a:t>
            </a:r>
            <a:endParaRPr lang="en-GB" sz="2400" dirty="0"/>
          </a:p>
          <a:p>
            <a:pPr marL="0" indent="0">
              <a:buNone/>
            </a:pPr>
            <a:r>
              <a:rPr lang="en-GB" sz="2400" dirty="0"/>
              <a:t>Just-in-time → From Japan's lack of warehouse space</a:t>
            </a:r>
          </a:p>
          <a:p>
            <a:pPr marL="0" indent="0">
              <a:buNone/>
            </a:pPr>
            <a:r>
              <a:rPr lang="en-GB" sz="2400" dirty="0"/>
              <a:t>Containerisation → From ships sitting in port too long</a:t>
            </a:r>
          </a:p>
          <a:p>
            <a:pPr marL="0" indent="0">
              <a:buNone/>
            </a:pPr>
            <a:r>
              <a:rPr lang="en-GB" sz="2400" dirty="0"/>
              <a:t>Amazon's network → From customers wanting things faster</a:t>
            </a:r>
          </a:p>
          <a:p>
            <a:pPr marL="0" indent="0">
              <a:buNone/>
            </a:pPr>
            <a:endParaRPr lang="en-GB" sz="2400" dirty="0"/>
          </a:p>
        </p:txBody>
      </p:sp>
      <p:sp>
        <p:nvSpPr>
          <p:cNvPr id="5" name="TextBox 4">
            <a:extLst>
              <a:ext uri="{FF2B5EF4-FFF2-40B4-BE49-F238E27FC236}">
                <a16:creationId xmlns:a16="http://schemas.microsoft.com/office/drawing/2014/main" id="{72A239A3-6DEC-EF17-58A7-C630EA0BA3FB}"/>
              </a:ext>
            </a:extLst>
          </p:cNvPr>
          <p:cNvSpPr txBox="1"/>
          <p:nvPr/>
        </p:nvSpPr>
        <p:spPr>
          <a:xfrm>
            <a:off x="1160832" y="5053713"/>
            <a:ext cx="8079827" cy="1323439"/>
          </a:xfrm>
          <a:prstGeom prst="rect">
            <a:avLst/>
          </a:prstGeom>
          <a:solidFill>
            <a:schemeClr val="accent4">
              <a:lumMod val="20000"/>
              <a:lumOff val="80000"/>
            </a:schemeClr>
          </a:solidFill>
        </p:spPr>
        <p:txBody>
          <a:bodyPr wrap="square">
            <a:spAutoFit/>
          </a:bodyPr>
          <a:lstStyle/>
          <a:p>
            <a:pPr marL="342900" indent="-342900">
              <a:buClr>
                <a:schemeClr val="accent3"/>
              </a:buClr>
              <a:buFont typeface="Wingdings" pitchFamily="2" charset="2"/>
              <a:buChar char="§"/>
            </a:pPr>
            <a:r>
              <a:rPr lang="en-GB" sz="2000" dirty="0"/>
              <a:t>Intermittent supply</a:t>
            </a:r>
          </a:p>
          <a:p>
            <a:pPr marL="342900" indent="-342900">
              <a:buClr>
                <a:schemeClr val="accent3"/>
              </a:buClr>
              <a:buFont typeface="Wingdings" pitchFamily="2" charset="2"/>
              <a:buChar char="§"/>
            </a:pPr>
            <a:r>
              <a:rPr lang="en-GB" sz="2000" dirty="0"/>
              <a:t>Product that doesn't want to be stored</a:t>
            </a:r>
          </a:p>
          <a:p>
            <a:pPr marL="342900" indent="-342900">
              <a:buClr>
                <a:schemeClr val="accent3"/>
              </a:buClr>
              <a:buFont typeface="Wingdings" pitchFamily="2" charset="2"/>
              <a:buChar char="§"/>
            </a:pPr>
            <a:r>
              <a:rPr lang="en-GB" sz="2000" dirty="0"/>
              <a:t>No existing infrastructure</a:t>
            </a:r>
          </a:p>
          <a:p>
            <a:pPr marL="342900" indent="-342900">
              <a:buClr>
                <a:schemeClr val="accent3"/>
              </a:buClr>
              <a:buFont typeface="Wingdings" pitchFamily="2" charset="2"/>
              <a:buChar char="§"/>
            </a:pPr>
            <a:r>
              <a:rPr lang="en-GB" sz="2000" dirty="0"/>
              <a:t>Must be cost-competitive with cheap alternatives</a:t>
            </a:r>
            <a:endParaRPr lang="en-GB" sz="2400" dirty="0"/>
          </a:p>
        </p:txBody>
      </p:sp>
      <p:sp>
        <p:nvSpPr>
          <p:cNvPr id="7" name="TextBox 6">
            <a:extLst>
              <a:ext uri="{FF2B5EF4-FFF2-40B4-BE49-F238E27FC236}">
                <a16:creationId xmlns:a16="http://schemas.microsoft.com/office/drawing/2014/main" id="{C900A4D3-B513-6199-855A-C61998C5E70B}"/>
              </a:ext>
            </a:extLst>
          </p:cNvPr>
          <p:cNvSpPr txBox="1"/>
          <p:nvPr/>
        </p:nvSpPr>
        <p:spPr>
          <a:xfrm>
            <a:off x="1265764" y="4520177"/>
            <a:ext cx="6101254" cy="461665"/>
          </a:xfrm>
          <a:prstGeom prst="rect">
            <a:avLst/>
          </a:prstGeom>
          <a:noFill/>
        </p:spPr>
        <p:txBody>
          <a:bodyPr wrap="square">
            <a:spAutoFit/>
          </a:bodyPr>
          <a:lstStyle/>
          <a:p>
            <a:pPr marL="0" indent="0">
              <a:buNone/>
            </a:pPr>
            <a:r>
              <a:rPr lang="en-GB" sz="2400" b="1" dirty="0">
                <a:solidFill>
                  <a:schemeClr val="accent3"/>
                </a:solidFill>
              </a:rPr>
              <a:t>Green Hydrogen constraints?</a:t>
            </a:r>
            <a:endParaRPr lang="en-GB" sz="2400" dirty="0">
              <a:solidFill>
                <a:schemeClr val="accent3"/>
              </a:solidFill>
            </a:endParaRPr>
          </a:p>
        </p:txBody>
      </p:sp>
      <p:sp>
        <p:nvSpPr>
          <p:cNvPr id="9" name="TextBox 8">
            <a:extLst>
              <a:ext uri="{FF2B5EF4-FFF2-40B4-BE49-F238E27FC236}">
                <a16:creationId xmlns:a16="http://schemas.microsoft.com/office/drawing/2014/main" id="{FF439E51-7AB4-48D1-F346-8576C48DC206}"/>
              </a:ext>
            </a:extLst>
          </p:cNvPr>
          <p:cNvSpPr txBox="1"/>
          <p:nvPr/>
        </p:nvSpPr>
        <p:spPr>
          <a:xfrm>
            <a:off x="1265764" y="1229818"/>
            <a:ext cx="7974895" cy="461665"/>
          </a:xfrm>
          <a:prstGeom prst="rect">
            <a:avLst/>
          </a:prstGeom>
          <a:solidFill>
            <a:schemeClr val="accent5">
              <a:lumMod val="20000"/>
              <a:lumOff val="80000"/>
            </a:schemeClr>
          </a:solidFill>
        </p:spPr>
        <p:txBody>
          <a:bodyPr wrap="square" lIns="324000">
            <a:spAutoFit/>
          </a:bodyPr>
          <a:lstStyle/>
          <a:p>
            <a:pPr marL="0" indent="0">
              <a:buNone/>
            </a:pPr>
            <a:r>
              <a:rPr lang="en-GB" sz="2400" dirty="0">
                <a:solidFill>
                  <a:srgbClr val="1A296B"/>
                </a:solidFill>
              </a:rPr>
              <a:t>This is too niche? Too uncertain? Too far in the future?</a:t>
            </a:r>
          </a:p>
        </p:txBody>
      </p:sp>
    </p:spTree>
    <p:extLst>
      <p:ext uri="{BB962C8B-B14F-4D97-AF65-F5344CB8AC3E}">
        <p14:creationId xmlns:p14="http://schemas.microsoft.com/office/powerpoint/2010/main" val="200887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24BF-1AC2-AEBC-0238-F45D18FE837E}"/>
              </a:ext>
            </a:extLst>
          </p:cNvPr>
          <p:cNvSpPr>
            <a:spLocks noGrp="1"/>
          </p:cNvSpPr>
          <p:nvPr>
            <p:ph type="title"/>
          </p:nvPr>
        </p:nvSpPr>
        <p:spPr>
          <a:xfrm>
            <a:off x="1198180" y="0"/>
            <a:ext cx="10014463" cy="1023730"/>
          </a:xfrm>
        </p:spPr>
        <p:txBody>
          <a:bodyPr>
            <a:normAutofit fontScale="90000"/>
          </a:bodyPr>
          <a:lstStyle/>
          <a:p>
            <a:r>
              <a:rPr lang="en-GB" dirty="0"/>
              <a:t>A Prototype for thinking about supply chains in an era of technological transformation</a:t>
            </a:r>
          </a:p>
        </p:txBody>
      </p:sp>
      <p:sp>
        <p:nvSpPr>
          <p:cNvPr id="3" name="Content Placeholder 2">
            <a:extLst>
              <a:ext uri="{FF2B5EF4-FFF2-40B4-BE49-F238E27FC236}">
                <a16:creationId xmlns:a16="http://schemas.microsoft.com/office/drawing/2014/main" id="{235DB941-057F-5226-1FCD-10B69D4F4728}"/>
              </a:ext>
            </a:extLst>
          </p:cNvPr>
          <p:cNvSpPr>
            <a:spLocks noGrp="1"/>
          </p:cNvSpPr>
          <p:nvPr>
            <p:ph idx="1"/>
          </p:nvPr>
        </p:nvSpPr>
        <p:spPr>
          <a:xfrm>
            <a:off x="534861" y="1950107"/>
            <a:ext cx="10367601" cy="1168231"/>
          </a:xfrm>
          <a:solidFill>
            <a:schemeClr val="accent4">
              <a:lumMod val="20000"/>
              <a:lumOff val="80000"/>
              <a:alpha val="49042"/>
            </a:schemeClr>
          </a:solidFill>
        </p:spPr>
        <p:txBody>
          <a:bodyPr lIns="216000">
            <a:normAutofit/>
          </a:bodyPr>
          <a:lstStyle/>
          <a:p>
            <a:pPr marL="0" indent="0">
              <a:buNone/>
            </a:pPr>
            <a:r>
              <a:rPr lang="en-GB" sz="2400" dirty="0"/>
              <a:t>If green hydrogen supply chains require us to rethink inventory, transportation, forecasting, and network design... what OTHER products or technologies on the horizon might similarly disrupt our assumptions?</a:t>
            </a:r>
          </a:p>
        </p:txBody>
      </p:sp>
      <p:sp>
        <p:nvSpPr>
          <p:cNvPr id="5" name="TextBox 4">
            <a:extLst>
              <a:ext uri="{FF2B5EF4-FFF2-40B4-BE49-F238E27FC236}">
                <a16:creationId xmlns:a16="http://schemas.microsoft.com/office/drawing/2014/main" id="{E21AD8BD-9431-B7F9-E107-E56F6F91AC02}"/>
              </a:ext>
            </a:extLst>
          </p:cNvPr>
          <p:cNvSpPr txBox="1"/>
          <p:nvPr/>
        </p:nvSpPr>
        <p:spPr>
          <a:xfrm>
            <a:off x="666748" y="4150426"/>
            <a:ext cx="10858501" cy="1569660"/>
          </a:xfrm>
          <a:prstGeom prst="rect">
            <a:avLst/>
          </a:prstGeom>
          <a:noFill/>
        </p:spPr>
        <p:txBody>
          <a:bodyPr wrap="square">
            <a:spAutoFit/>
          </a:bodyPr>
          <a:lstStyle/>
          <a:p>
            <a:pPr marL="457200" indent="-457200">
              <a:buClr>
                <a:srgbClr val="FFC000"/>
              </a:buClr>
              <a:buFont typeface="Wingdings" pitchFamily="2" charset="2"/>
              <a:buChar char="§"/>
            </a:pPr>
            <a:r>
              <a:rPr lang="en-GB" sz="2400" dirty="0"/>
              <a:t>Cultured meat (living cells in transit)?</a:t>
            </a:r>
          </a:p>
          <a:p>
            <a:pPr marL="457200" indent="-457200">
              <a:buClr>
                <a:srgbClr val="FFC000"/>
              </a:buClr>
              <a:buFont typeface="Wingdings" pitchFamily="2" charset="2"/>
              <a:buChar char="§"/>
            </a:pPr>
            <a:r>
              <a:rPr lang="en-GB" sz="2400" dirty="0"/>
              <a:t>Quantum computers (extreme temperature control)?</a:t>
            </a:r>
          </a:p>
          <a:p>
            <a:pPr marL="457200" indent="-457200">
              <a:buClr>
                <a:srgbClr val="FFC000"/>
              </a:buClr>
              <a:buFont typeface="Wingdings" pitchFamily="2" charset="2"/>
              <a:buChar char="§"/>
            </a:pPr>
            <a:r>
              <a:rPr lang="en-GB" sz="2400" dirty="0"/>
              <a:t>Carbon capture CO2 (negative-value 'waste' that must be moved)?</a:t>
            </a:r>
          </a:p>
          <a:p>
            <a:pPr marL="457200" indent="-457200">
              <a:buClr>
                <a:srgbClr val="FFC000"/>
              </a:buClr>
              <a:buFont typeface="Wingdings" pitchFamily="2" charset="2"/>
              <a:buChar char="§"/>
            </a:pPr>
            <a:r>
              <a:rPr lang="en-GB" sz="2400" dirty="0"/>
              <a:t>Personalised pharmaceuticals (batch size of one)?</a:t>
            </a:r>
          </a:p>
        </p:txBody>
      </p:sp>
    </p:spTree>
    <p:extLst>
      <p:ext uri="{BB962C8B-B14F-4D97-AF65-F5344CB8AC3E}">
        <p14:creationId xmlns:p14="http://schemas.microsoft.com/office/powerpoint/2010/main" val="194042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30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3000" fill="hold"/>
                                        <p:tgtEl>
                                          <p:spTgt spid="5">
                                            <p:txEl>
                                              <p:pRg st="1" end="1"/>
                                            </p:txEl>
                                          </p:spTgt>
                                        </p:tgtEl>
                                        <p:attrNameLst>
                                          <p:attrName>ppt_y</p:attrName>
                                        </p:attrNameLst>
                                      </p:cBhvr>
                                      <p:tavLst>
                                        <p:tav tm="0">
                                          <p:val>
                                            <p:strVal val="0-#ppt_h/2"/>
                                          </p:val>
                                        </p:tav>
                                        <p:tav tm="100000">
                                          <p:val>
                                            <p:strVal val="#ppt_y"/>
                                          </p:val>
                                        </p:tav>
                                      </p:tavLst>
                                    </p:anim>
                                  </p:childTnLst>
                                </p:cTn>
                              </p:par>
                            </p:childTnLst>
                          </p:cTn>
                        </p:par>
                        <p:par>
                          <p:cTn id="14" fill="hold">
                            <p:stCondLst>
                              <p:cond delay="3500"/>
                            </p:stCondLst>
                            <p:childTnLst>
                              <p:par>
                                <p:cTn id="15" presetID="2" presetClass="entr" presetSubtype="1" fill="hold"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30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3000" fill="hold"/>
                                        <p:tgtEl>
                                          <p:spTgt spid="5">
                                            <p:txEl>
                                              <p:pRg st="2" end="2"/>
                                            </p:txEl>
                                          </p:spTgt>
                                        </p:tgtEl>
                                        <p:attrNameLst>
                                          <p:attrName>ppt_y</p:attrName>
                                        </p:attrNameLst>
                                      </p:cBhvr>
                                      <p:tavLst>
                                        <p:tav tm="0">
                                          <p:val>
                                            <p:strVal val="0-#ppt_h/2"/>
                                          </p:val>
                                        </p:tav>
                                        <p:tav tm="100000">
                                          <p:val>
                                            <p:strVal val="#ppt_y"/>
                                          </p:val>
                                        </p:tav>
                                      </p:tavLst>
                                    </p:anim>
                                  </p:childTnLst>
                                </p:cTn>
                              </p:par>
                            </p:childTnLst>
                          </p:cTn>
                        </p:par>
                        <p:par>
                          <p:cTn id="19" fill="hold">
                            <p:stCondLst>
                              <p:cond delay="6500"/>
                            </p:stCondLst>
                            <p:childTnLst>
                              <p:par>
                                <p:cTn id="20" presetID="2" presetClass="entr" presetSubtype="1" fill="hold"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30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3" dur="3000" fill="hold"/>
                                        <p:tgtEl>
                                          <p:spTgt spid="5">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6FC-C707-4228-4AC6-98D4BDECF4A3}"/>
              </a:ext>
            </a:extLst>
          </p:cNvPr>
          <p:cNvSpPr>
            <a:spLocks noGrp="1"/>
          </p:cNvSpPr>
          <p:nvPr>
            <p:ph type="title"/>
          </p:nvPr>
        </p:nvSpPr>
        <p:spPr>
          <a:xfrm>
            <a:off x="1376174" y="0"/>
            <a:ext cx="9090991" cy="1023730"/>
          </a:xfrm>
        </p:spPr>
        <p:txBody>
          <a:bodyPr>
            <a:normAutofit fontScale="90000"/>
          </a:bodyPr>
          <a:lstStyle/>
          <a:p>
            <a:r>
              <a:rPr lang="en-GB" dirty="0"/>
              <a:t>The Invitation</a:t>
            </a:r>
            <a:br>
              <a:rPr lang="en-GB" dirty="0"/>
            </a:br>
            <a:endParaRPr lang="en-GB" dirty="0"/>
          </a:p>
        </p:txBody>
      </p:sp>
      <p:sp>
        <p:nvSpPr>
          <p:cNvPr id="3" name="Content Placeholder 2">
            <a:extLst>
              <a:ext uri="{FF2B5EF4-FFF2-40B4-BE49-F238E27FC236}">
                <a16:creationId xmlns:a16="http://schemas.microsoft.com/office/drawing/2014/main" id="{A2DAA02F-05D0-0E50-F294-6AA2B73D4A77}"/>
              </a:ext>
            </a:extLst>
          </p:cNvPr>
          <p:cNvSpPr>
            <a:spLocks noGrp="1"/>
          </p:cNvSpPr>
          <p:nvPr>
            <p:ph idx="1"/>
          </p:nvPr>
        </p:nvSpPr>
        <p:spPr>
          <a:xfrm>
            <a:off x="425450" y="1358900"/>
            <a:ext cx="11641044" cy="4235076"/>
          </a:xfrm>
        </p:spPr>
        <p:txBody>
          <a:bodyPr lIns="251999">
            <a:normAutofit lnSpcReduction="10000"/>
          </a:bodyPr>
          <a:lstStyle/>
          <a:p>
            <a:pPr marL="0" indent="0">
              <a:buNone/>
            </a:pPr>
            <a:r>
              <a:rPr lang="en-GB" sz="2400" dirty="0"/>
              <a:t>Over the next decade, companies will spend billions building this supply chain.</a:t>
            </a:r>
          </a:p>
          <a:p>
            <a:pPr marL="0" indent="0">
              <a:buNone/>
            </a:pPr>
            <a:r>
              <a:rPr lang="en-GB" sz="2400" dirty="0"/>
              <a:t> They need people who can:</a:t>
            </a:r>
          </a:p>
          <a:p>
            <a:pPr marL="0" indent="0">
              <a:buNone/>
            </a:pPr>
            <a:endParaRPr lang="en-GB" sz="2400" dirty="0"/>
          </a:p>
          <a:p>
            <a:pPr>
              <a:buClr>
                <a:schemeClr val="accent3"/>
              </a:buClr>
            </a:pPr>
            <a:r>
              <a:rPr lang="en-GB" sz="2400" b="1" dirty="0"/>
              <a:t>Plan with uncertainty</a:t>
            </a:r>
            <a:br>
              <a:rPr lang="en-GB" sz="2400" dirty="0"/>
            </a:br>
            <a:r>
              <a:rPr lang="en-GB" sz="2400" dirty="0"/>
              <a:t>because forecasting in emerging sectors is nothing like forecasting in stable ones.</a:t>
            </a:r>
          </a:p>
          <a:p>
            <a:pPr>
              <a:buClr>
                <a:schemeClr val="accent3"/>
              </a:buClr>
            </a:pPr>
            <a:r>
              <a:rPr lang="en-GB" sz="2400" b="1" dirty="0"/>
              <a:t>Design networks from scratch</a:t>
            </a:r>
            <a:br>
              <a:rPr lang="en-GB" sz="2400" dirty="0"/>
            </a:br>
            <a:r>
              <a:rPr lang="en-GB" sz="2400" dirty="0"/>
              <a:t>not optimising existing routes, but imagining what the network </a:t>
            </a:r>
            <a:r>
              <a:rPr lang="en-GB" sz="2400" i="1" dirty="0"/>
              <a:t>could</a:t>
            </a:r>
            <a:r>
              <a:rPr lang="en-GB" sz="2400" dirty="0"/>
              <a:t> be.</a:t>
            </a:r>
          </a:p>
          <a:p>
            <a:pPr>
              <a:buClr>
                <a:schemeClr val="accent3"/>
              </a:buClr>
            </a:pPr>
            <a:r>
              <a:rPr lang="en-GB" sz="2400" b="1" dirty="0"/>
              <a:t>Make trade-offs between competing objectives</a:t>
            </a:r>
            <a:br>
              <a:rPr lang="en-GB" sz="2400" dirty="0"/>
            </a:br>
            <a:r>
              <a:rPr lang="en-GB" sz="2400" dirty="0"/>
              <a:t>cost vs. carbon, efficiency vs. resilience, short-term vs. long-term.</a:t>
            </a:r>
          </a:p>
          <a:p>
            <a:pPr>
              <a:buClr>
                <a:schemeClr val="accent3"/>
              </a:buClr>
            </a:pPr>
            <a:r>
              <a:rPr lang="en-GB" sz="2400" b="1" dirty="0"/>
              <a:t>Think in systems, not silos</a:t>
            </a:r>
            <a:br>
              <a:rPr lang="en-GB" sz="2400" dirty="0"/>
            </a:br>
            <a:r>
              <a:rPr lang="en-GB" sz="2400" dirty="0"/>
              <a:t>because hydrogen doesn’t work unless the entire ecosystem works.</a:t>
            </a:r>
          </a:p>
          <a:p>
            <a:pPr marL="0" indent="0">
              <a:buClr>
                <a:srgbClr val="00B050"/>
              </a:buClr>
              <a:buNone/>
            </a:pPr>
            <a:endParaRPr lang="en-GB" sz="2400" dirty="0"/>
          </a:p>
          <a:p>
            <a:endParaRPr lang="en-GB" sz="2400" dirty="0"/>
          </a:p>
        </p:txBody>
      </p:sp>
      <p:sp>
        <p:nvSpPr>
          <p:cNvPr id="5" name="TextBox 4">
            <a:extLst>
              <a:ext uri="{FF2B5EF4-FFF2-40B4-BE49-F238E27FC236}">
                <a16:creationId xmlns:a16="http://schemas.microsoft.com/office/drawing/2014/main" id="{6E3FD07B-47B1-7569-7F56-9CA43FE2A461}"/>
              </a:ext>
            </a:extLst>
          </p:cNvPr>
          <p:cNvSpPr txBox="1"/>
          <p:nvPr/>
        </p:nvSpPr>
        <p:spPr>
          <a:xfrm>
            <a:off x="632324" y="5784042"/>
            <a:ext cx="10578689" cy="830997"/>
          </a:xfrm>
          <a:prstGeom prst="rect">
            <a:avLst/>
          </a:prstGeom>
          <a:solidFill>
            <a:schemeClr val="accent5">
              <a:lumMod val="20000"/>
              <a:lumOff val="80000"/>
            </a:schemeClr>
          </a:solidFill>
          <a:ln>
            <a:solidFill>
              <a:srgbClr val="7030A0"/>
            </a:solidFill>
          </a:ln>
        </p:spPr>
        <p:txBody>
          <a:bodyPr wrap="square">
            <a:spAutoFit/>
          </a:bodyPr>
          <a:lstStyle/>
          <a:p>
            <a:pPr marL="0" indent="0">
              <a:buNone/>
            </a:pPr>
            <a:r>
              <a:rPr lang="en-GB" sz="2400" dirty="0"/>
              <a:t>The most exciting supply chains aren't the optimised ones. </a:t>
            </a:r>
          </a:p>
          <a:p>
            <a:pPr marL="0" indent="0">
              <a:buNone/>
            </a:pPr>
            <a:r>
              <a:rPr lang="en-GB" sz="2400" dirty="0"/>
              <a:t>They're the </a:t>
            </a:r>
            <a:r>
              <a:rPr lang="en-GB" sz="2400" b="1" dirty="0"/>
              <a:t>impossible</a:t>
            </a:r>
            <a:r>
              <a:rPr lang="en-GB" sz="2400" dirty="0"/>
              <a:t> ones that someone figures out how to make work.</a:t>
            </a:r>
          </a:p>
        </p:txBody>
      </p:sp>
    </p:spTree>
    <p:extLst>
      <p:ext uri="{BB962C8B-B14F-4D97-AF65-F5344CB8AC3E}">
        <p14:creationId xmlns:p14="http://schemas.microsoft.com/office/powerpoint/2010/main" val="174961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F0E0D2C-1418-BEC8-7969-0F75CAE1CDFA}"/>
              </a:ext>
            </a:extLst>
          </p:cNvPr>
          <p:cNvSpPr txBox="1"/>
          <p:nvPr/>
        </p:nvSpPr>
        <p:spPr>
          <a:xfrm>
            <a:off x="433473" y="1812413"/>
            <a:ext cx="5211677" cy="450367"/>
          </a:xfrm>
          <a:prstGeom prst="rect">
            <a:avLst/>
          </a:prstGeom>
        </p:spPr>
        <p:txBody>
          <a:bodyPr vert="horz" lIns="0" tIns="0" rIns="0" bIns="0" rtlCol="0" anchor="b">
            <a:normAutofit fontScale="70000" lnSpcReduction="20000"/>
          </a:bodyPr>
          <a:lstStyle/>
          <a:p>
            <a:pPr>
              <a:lnSpc>
                <a:spcPct val="90000"/>
              </a:lnSpc>
              <a:spcBef>
                <a:spcPts val="1000"/>
              </a:spcBef>
            </a:pPr>
            <a:r>
              <a:rPr lang="en-US" sz="3000" b="1" kern="1200" dirty="0">
                <a:ln w="0"/>
                <a:effectLst>
                  <a:outerShdw blurRad="38100" dist="19050" dir="2700000" algn="tl" rotWithShape="0">
                    <a:schemeClr val="dk1">
                      <a:alpha val="40000"/>
                    </a:schemeClr>
                  </a:outerShdw>
                </a:effectLst>
              </a:rPr>
              <a:t>Find </a:t>
            </a:r>
            <a:r>
              <a:rPr lang="en-US" sz="3000" b="1" dirty="0">
                <a:ln w="0"/>
                <a:effectLst>
                  <a:outerShdw blurRad="38100" dist="19050" dir="2700000" algn="tl" rotWithShape="0">
                    <a:schemeClr val="dk1">
                      <a:alpha val="40000"/>
                    </a:schemeClr>
                  </a:outerShdw>
                </a:effectLst>
              </a:rPr>
              <a:t>Airport </a:t>
            </a:r>
            <a:r>
              <a:rPr lang="en-US" sz="3000" b="1" dirty="0" err="1">
                <a:ln w="0"/>
                <a:effectLst>
                  <a:outerShdw blurRad="38100" dist="19050" dir="2700000" algn="tl" rotWithShape="0">
                    <a:schemeClr val="dk1">
                      <a:alpha val="40000"/>
                    </a:schemeClr>
                  </a:outerShdw>
                </a:effectLst>
              </a:rPr>
              <a:t>Decarbonising</a:t>
            </a:r>
            <a:r>
              <a:rPr lang="en-US" sz="3000" b="1" kern="1200" dirty="0">
                <a:ln w="0"/>
                <a:effectLst>
                  <a:outerShdw blurRad="38100" dist="19050" dir="2700000" algn="tl" rotWithShape="0">
                    <a:schemeClr val="dk1">
                      <a:alpha val="40000"/>
                    </a:schemeClr>
                  </a:outerShdw>
                </a:effectLst>
              </a:rPr>
              <a:t> </a:t>
            </a:r>
            <a:r>
              <a:rPr lang="en-US" sz="3000" b="1" dirty="0">
                <a:ln w="0"/>
                <a:effectLst>
                  <a:outerShdw blurRad="38100" dist="19050" dir="2700000" algn="tl" rotWithShape="0">
                    <a:schemeClr val="dk1">
                      <a:alpha val="40000"/>
                    </a:schemeClr>
                  </a:outerShdw>
                </a:effectLst>
              </a:rPr>
              <a:t>R</a:t>
            </a:r>
            <a:r>
              <a:rPr lang="en-US" sz="3000" b="1" kern="1200" dirty="0">
                <a:ln w="0"/>
                <a:effectLst>
                  <a:outerShdw blurRad="38100" dist="19050" dir="2700000" algn="tl" rotWithShape="0">
                    <a:schemeClr val="dk1">
                      <a:alpha val="40000"/>
                    </a:schemeClr>
                  </a:outerShdw>
                </a:effectLst>
              </a:rPr>
              <a:t>eport here</a:t>
            </a:r>
          </a:p>
        </p:txBody>
      </p:sp>
      <p:pic>
        <p:nvPicPr>
          <p:cNvPr id="12" name="Picture 11" descr="A group of white vehicles with a plane flying in the sky&#10;&#10;AI-generated content may be incorrect.">
            <a:extLst>
              <a:ext uri="{FF2B5EF4-FFF2-40B4-BE49-F238E27FC236}">
                <a16:creationId xmlns:a16="http://schemas.microsoft.com/office/drawing/2014/main" id="{088BBDA4-4B8E-3FC2-DB8C-DD67AFE3F854}"/>
              </a:ext>
            </a:extLst>
          </p:cNvPr>
          <p:cNvPicPr>
            <a:picLocks noChangeAspect="1"/>
          </p:cNvPicPr>
          <p:nvPr/>
        </p:nvPicPr>
        <p:blipFill>
          <a:blip r:embed="rId3"/>
          <a:srcRect l="22683" r="3047" b="2"/>
          <a:stretch>
            <a:fillRect/>
          </a:stretch>
        </p:blipFill>
        <p:spPr>
          <a:xfrm>
            <a:off x="433473" y="2623569"/>
            <a:ext cx="5211677" cy="3596255"/>
          </a:xfrm>
          <a:prstGeom prst="rect">
            <a:avLst/>
          </a:prstGeom>
          <a:noFill/>
        </p:spPr>
      </p:pic>
      <p:sp>
        <p:nvSpPr>
          <p:cNvPr id="2" name="Slide Number Placeholder 1">
            <a:extLst>
              <a:ext uri="{FF2B5EF4-FFF2-40B4-BE49-F238E27FC236}">
                <a16:creationId xmlns:a16="http://schemas.microsoft.com/office/drawing/2014/main" id="{DED4F47A-C998-B460-EB96-9DA33D7127E6}"/>
              </a:ext>
            </a:extLst>
          </p:cNvPr>
          <p:cNvSpPr>
            <a:spLocks noGrp="1"/>
          </p:cNvSpPr>
          <p:nvPr>
            <p:ph type="sldNum" sz="quarter" idx="4"/>
          </p:nvPr>
        </p:nvSpPr>
        <p:spPr>
          <a:xfrm>
            <a:off x="11046660" y="6399212"/>
            <a:ext cx="719890" cy="197810"/>
          </a:xfrm>
        </p:spPr>
        <p:txBody>
          <a:bodyPr>
            <a:normAutofit/>
          </a:bodyPr>
          <a:lstStyle/>
          <a:p>
            <a:pPr>
              <a:spcAft>
                <a:spcPts val="600"/>
              </a:spcAft>
            </a:pPr>
            <a:fld id="{820EACED-CA5D-B048-836B-BF30EF0E914A}" type="slidenum">
              <a:rPr lang="en-US" smtClean="0"/>
              <a:pPr>
                <a:spcAft>
                  <a:spcPts val="600"/>
                </a:spcAft>
              </a:pPr>
              <a:t>27</a:t>
            </a:fld>
            <a:endParaRPr lang="en-US"/>
          </a:p>
        </p:txBody>
      </p:sp>
      <p:pic>
        <p:nvPicPr>
          <p:cNvPr id="16" name="Picture 15">
            <a:extLst>
              <a:ext uri="{FF2B5EF4-FFF2-40B4-BE49-F238E27FC236}">
                <a16:creationId xmlns:a16="http://schemas.microsoft.com/office/drawing/2014/main" id="{7CF4948A-8CE8-1E61-B8CC-781C4FBD96B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6829425" y="1812413"/>
            <a:ext cx="4454977" cy="4487976"/>
          </a:xfrm>
          <a:prstGeom prst="rect">
            <a:avLst/>
          </a:prstGeom>
        </p:spPr>
      </p:pic>
      <p:sp>
        <p:nvSpPr>
          <p:cNvPr id="3" name="TextBox 2">
            <a:extLst>
              <a:ext uri="{FF2B5EF4-FFF2-40B4-BE49-F238E27FC236}">
                <a16:creationId xmlns:a16="http://schemas.microsoft.com/office/drawing/2014/main" id="{82FC82B9-300D-8476-47EA-1757A22098AE}"/>
              </a:ext>
            </a:extLst>
          </p:cNvPr>
          <p:cNvSpPr txBox="1"/>
          <p:nvPr/>
        </p:nvSpPr>
        <p:spPr>
          <a:xfrm>
            <a:off x="4388740" y="172890"/>
            <a:ext cx="3007555" cy="769441"/>
          </a:xfrm>
          <a:prstGeom prst="rect">
            <a:avLst/>
          </a:prstGeom>
          <a:noFill/>
        </p:spPr>
        <p:txBody>
          <a:bodyPr wrap="none" rtlCol="0">
            <a:spAutoFit/>
          </a:bodyPr>
          <a:lstStyle/>
          <a:p>
            <a:r>
              <a:rPr lang="en-GB" sz="4400" b="1" dirty="0">
                <a:solidFill>
                  <a:schemeClr val="bg2"/>
                </a:solidFill>
              </a:rPr>
              <a:t>Thank you</a:t>
            </a:r>
          </a:p>
        </p:txBody>
      </p:sp>
    </p:spTree>
    <p:extLst>
      <p:ext uri="{BB962C8B-B14F-4D97-AF65-F5344CB8AC3E}">
        <p14:creationId xmlns:p14="http://schemas.microsoft.com/office/powerpoint/2010/main" val="1692774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F3A-E547-235D-95D3-AA11286C88AC}"/>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E2009373-78F7-795C-ADFF-ADE1F838A500}"/>
              </a:ext>
            </a:extLst>
          </p:cNvPr>
          <p:cNvSpPr>
            <a:spLocks noGrp="1"/>
          </p:cNvSpPr>
          <p:nvPr>
            <p:ph idx="1"/>
          </p:nvPr>
        </p:nvSpPr>
        <p:spPr/>
        <p:txBody>
          <a:bodyPr>
            <a:normAutofit/>
          </a:bodyPr>
          <a:lstStyle/>
          <a:p>
            <a:r>
              <a:rPr lang="en-GB" sz="1800" dirty="0" err="1"/>
              <a:t>Azadnia</a:t>
            </a:r>
            <a:r>
              <a:rPr lang="en-GB" sz="1800" dirty="0"/>
              <a:t>, A.H., McDaid, C., </a:t>
            </a:r>
            <a:r>
              <a:rPr lang="en-GB" sz="1800" dirty="0" err="1"/>
              <a:t>Andwari</a:t>
            </a:r>
            <a:r>
              <a:rPr lang="en-GB" sz="1800" dirty="0"/>
              <a:t>, A.M. and Hosseini, S.E. (2023) </a:t>
            </a:r>
            <a:r>
              <a:rPr lang="en-GB" sz="1800" i="1" dirty="0"/>
              <a:t>Green hydrogen supply chain risk analysis: A European hard-to-abate sectors perspective</a:t>
            </a:r>
            <a:r>
              <a:rPr lang="en-GB" sz="1800" dirty="0"/>
              <a:t>. Renewable and Sustainable Energy Reviews, 182, 113371.</a:t>
            </a:r>
          </a:p>
          <a:p>
            <a:r>
              <a:rPr lang="en-GB" sz="1800" dirty="0"/>
              <a:t>Hydrogen Council (2023) </a:t>
            </a:r>
            <a:r>
              <a:rPr lang="en-GB" sz="1800" i="1" dirty="0"/>
              <a:t>Hydrogen Insights 2023</a:t>
            </a:r>
            <a:r>
              <a:rPr lang="en-GB" sz="1800" dirty="0"/>
              <a:t>. Brussels: Hydrogen Council. Available at: </a:t>
            </a:r>
            <a:r>
              <a:rPr lang="en-GB" sz="1800" dirty="0">
                <a:hlinkClick r:id="rId2"/>
              </a:rPr>
              <a:t>https://hydrogencouncil.com/en/hydrogen-insights-2023/</a:t>
            </a:r>
            <a:r>
              <a:rPr lang="en-GB" sz="1800" dirty="0"/>
              <a:t> </a:t>
            </a:r>
          </a:p>
          <a:p>
            <a:r>
              <a:rPr lang="en-GB" sz="1800" dirty="0"/>
              <a:t>International Energy Agency (2023) </a:t>
            </a:r>
            <a:r>
              <a:rPr lang="en-GB" sz="1800" i="1" dirty="0"/>
              <a:t>Global Hydrogen Review 2023</a:t>
            </a:r>
            <a:r>
              <a:rPr lang="en-GB" sz="1800" dirty="0"/>
              <a:t>. Paris: IEA. Available at: </a:t>
            </a:r>
            <a:r>
              <a:rPr lang="en-GB" sz="1800" dirty="0">
                <a:hlinkClick r:id="rId3"/>
              </a:rPr>
              <a:t>https://www.iea.org/reports/global-hydrogen-review-2023</a:t>
            </a:r>
            <a:endParaRPr lang="en-GB" sz="1800" dirty="0"/>
          </a:p>
          <a:p>
            <a:r>
              <a:rPr lang="en-GB" sz="1800" dirty="0"/>
              <a:t>IEA (2023) </a:t>
            </a:r>
            <a:r>
              <a:rPr lang="en-GB" sz="1800" i="1" dirty="0"/>
              <a:t>Net Zero by 2050: A Roadmap for the Global Energy Sector – 2023 Update</a:t>
            </a:r>
            <a:r>
              <a:rPr lang="en-GB" sz="1800" dirty="0"/>
              <a:t>. International Energy Agency. Available at: </a:t>
            </a:r>
            <a:r>
              <a:rPr lang="en-GB" sz="1800" dirty="0">
                <a:hlinkClick r:id="rId4"/>
              </a:rPr>
              <a:t>https://www.iea.org/reports/net-zero-by-2050</a:t>
            </a:r>
            <a:r>
              <a:rPr lang="en-GB" sz="1800" dirty="0"/>
              <a:t> </a:t>
            </a:r>
          </a:p>
          <a:p>
            <a:r>
              <a:rPr lang="en-GB" sz="1800" dirty="0"/>
              <a:t>Sgarbossa, F., Arena, S., Tang, O. and Peron, M. (2023) </a:t>
            </a:r>
            <a:r>
              <a:rPr lang="en-GB" sz="1800" i="1" dirty="0"/>
              <a:t>Renewable hydrogen supply chains: A planning matrix and an agenda for future research</a:t>
            </a:r>
            <a:r>
              <a:rPr lang="en-GB" sz="1800" dirty="0"/>
              <a:t>. International Journal of Production Economics, 255, 108674.</a:t>
            </a:r>
          </a:p>
          <a:p>
            <a:r>
              <a:rPr lang="en-GB" sz="1800" dirty="0"/>
              <a:t>UNFCCC (2024) </a:t>
            </a:r>
            <a:r>
              <a:rPr lang="en-GB" sz="1800" i="1" dirty="0"/>
              <a:t>Climate Action Portal</a:t>
            </a:r>
            <a:r>
              <a:rPr lang="en-GB" sz="1800" dirty="0"/>
              <a:t>. Available at: </a:t>
            </a:r>
            <a:r>
              <a:rPr lang="en-GB" sz="1800" dirty="0">
                <a:hlinkClick r:id="rId5"/>
              </a:rPr>
              <a:t>https://climateaction.unfccc.int/</a:t>
            </a:r>
            <a:r>
              <a:rPr lang="en-GB" sz="1800" dirty="0"/>
              <a:t> (Accessed: 24 November 2024).</a:t>
            </a:r>
          </a:p>
          <a:p>
            <a:endParaRPr lang="en-GB" sz="1800" dirty="0"/>
          </a:p>
        </p:txBody>
      </p:sp>
      <p:sp>
        <p:nvSpPr>
          <p:cNvPr id="4" name="Slide Number Placeholder 3">
            <a:extLst>
              <a:ext uri="{FF2B5EF4-FFF2-40B4-BE49-F238E27FC236}">
                <a16:creationId xmlns:a16="http://schemas.microsoft.com/office/drawing/2014/main" id="{C42CA7B0-89BD-1CB5-52F1-1EEE7A5B3BEE}"/>
              </a:ext>
            </a:extLst>
          </p:cNvPr>
          <p:cNvSpPr>
            <a:spLocks noGrp="1"/>
          </p:cNvSpPr>
          <p:nvPr>
            <p:ph type="sldNum" sz="quarter" idx="4"/>
          </p:nvPr>
        </p:nvSpPr>
        <p:spPr/>
        <p:txBody>
          <a:bodyPr/>
          <a:lstStyle/>
          <a:p>
            <a:fld id="{820EACED-CA5D-B048-836B-BF30EF0E914A}" type="slidenum">
              <a:rPr lang="en-US" smtClean="0"/>
              <a:pPr/>
              <a:t>28</a:t>
            </a:fld>
            <a:endParaRPr lang="en-US"/>
          </a:p>
        </p:txBody>
      </p:sp>
    </p:spTree>
    <p:extLst>
      <p:ext uri="{BB962C8B-B14F-4D97-AF65-F5344CB8AC3E}">
        <p14:creationId xmlns:p14="http://schemas.microsoft.com/office/powerpoint/2010/main" val="236944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6178CC52-45E5-BD3B-90A1-03A9EA6E9D71}"/>
              </a:ext>
            </a:extLst>
          </p:cNvPr>
          <p:cNvSpPr>
            <a:spLocks noGrp="1"/>
          </p:cNvSpPr>
          <p:nvPr>
            <p:ph type="subTitle" idx="1"/>
          </p:nvPr>
        </p:nvSpPr>
        <p:spPr/>
        <p:txBody>
          <a:bodyPr>
            <a:normAutofit lnSpcReduction="10000"/>
          </a:bodyPr>
          <a:lstStyle/>
          <a:p>
            <a:endParaRPr lang="en-GB"/>
          </a:p>
        </p:txBody>
      </p:sp>
    </p:spTree>
    <p:extLst>
      <p:ext uri="{BB962C8B-B14F-4D97-AF65-F5344CB8AC3E}">
        <p14:creationId xmlns:p14="http://schemas.microsoft.com/office/powerpoint/2010/main" val="235479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F7D0D-496D-06FD-30AA-8E5956102BA1}"/>
              </a:ext>
            </a:extLst>
          </p:cNvPr>
          <p:cNvSpPr>
            <a:spLocks noGrp="1"/>
          </p:cNvSpPr>
          <p:nvPr>
            <p:ph type="title"/>
          </p:nvPr>
        </p:nvSpPr>
        <p:spPr/>
        <p:txBody>
          <a:bodyPr>
            <a:normAutofit fontScale="90000"/>
          </a:bodyPr>
          <a:lstStyle/>
          <a:p>
            <a:r>
              <a:rPr lang="en-GB" dirty="0"/>
              <a:t>Real Projects Shaping my Interest in Emerging Supply Chains</a:t>
            </a:r>
          </a:p>
        </p:txBody>
      </p:sp>
      <p:sp>
        <p:nvSpPr>
          <p:cNvPr id="3" name="Content Placeholder 2">
            <a:extLst>
              <a:ext uri="{FF2B5EF4-FFF2-40B4-BE49-F238E27FC236}">
                <a16:creationId xmlns:a16="http://schemas.microsoft.com/office/drawing/2014/main" id="{E382E83D-B4B1-4296-8445-B43B76A04502}"/>
              </a:ext>
            </a:extLst>
          </p:cNvPr>
          <p:cNvSpPr>
            <a:spLocks noGrp="1"/>
          </p:cNvSpPr>
          <p:nvPr>
            <p:ph idx="1"/>
          </p:nvPr>
        </p:nvSpPr>
        <p:spPr>
          <a:xfrm>
            <a:off x="409684" y="1451230"/>
            <a:ext cx="5219518" cy="4402138"/>
          </a:xfrm>
        </p:spPr>
        <p:txBody>
          <a:bodyPr/>
          <a:lstStyle/>
          <a:p>
            <a:pPr marL="0" indent="0">
              <a:buNone/>
            </a:pPr>
            <a:r>
              <a:rPr lang="en-GB" b="1" dirty="0"/>
              <a:t>East Midlands Airport Decarbonisation</a:t>
            </a:r>
          </a:p>
          <a:p>
            <a:endParaRPr lang="en-GB" dirty="0"/>
          </a:p>
        </p:txBody>
      </p:sp>
      <p:sp>
        <p:nvSpPr>
          <p:cNvPr id="4" name="Content Placeholder 3">
            <a:extLst>
              <a:ext uri="{FF2B5EF4-FFF2-40B4-BE49-F238E27FC236}">
                <a16:creationId xmlns:a16="http://schemas.microsoft.com/office/drawing/2014/main" id="{C112448A-62BA-925A-43CB-FAD42B4B3EF4}"/>
              </a:ext>
            </a:extLst>
          </p:cNvPr>
          <p:cNvSpPr>
            <a:spLocks noGrp="1"/>
          </p:cNvSpPr>
          <p:nvPr>
            <p:ph idx="14"/>
          </p:nvPr>
        </p:nvSpPr>
        <p:spPr>
          <a:xfrm>
            <a:off x="6313050" y="1432261"/>
            <a:ext cx="5453499" cy="2829109"/>
          </a:xfrm>
        </p:spPr>
        <p:txBody>
          <a:bodyPr/>
          <a:lstStyle/>
          <a:p>
            <a:pPr marL="0" indent="0">
              <a:buNone/>
            </a:pPr>
            <a:r>
              <a:rPr lang="en-GB" b="1" dirty="0"/>
              <a:t>Coast to Coat Hydrogen Vally Development</a:t>
            </a:r>
          </a:p>
          <a:p>
            <a:endParaRPr lang="en-GB" dirty="0"/>
          </a:p>
        </p:txBody>
      </p:sp>
      <p:sp>
        <p:nvSpPr>
          <p:cNvPr id="5" name="Slide Number Placeholder 4">
            <a:extLst>
              <a:ext uri="{FF2B5EF4-FFF2-40B4-BE49-F238E27FC236}">
                <a16:creationId xmlns:a16="http://schemas.microsoft.com/office/drawing/2014/main" id="{15F5234E-C1CB-5570-E18C-6B5C633BD4A4}"/>
              </a:ext>
            </a:extLst>
          </p:cNvPr>
          <p:cNvSpPr>
            <a:spLocks noGrp="1"/>
          </p:cNvSpPr>
          <p:nvPr>
            <p:ph type="sldNum" sz="quarter" idx="4"/>
          </p:nvPr>
        </p:nvSpPr>
        <p:spPr/>
        <p:txBody>
          <a:bodyPr/>
          <a:lstStyle/>
          <a:p>
            <a:fld id="{820EACED-CA5D-B048-836B-BF30EF0E914A}" type="slidenum">
              <a:rPr lang="en-US" smtClean="0"/>
              <a:pPr/>
              <a:t>3</a:t>
            </a:fld>
            <a:endParaRPr lang="en-US"/>
          </a:p>
        </p:txBody>
      </p:sp>
      <p:pic>
        <p:nvPicPr>
          <p:cNvPr id="2050" name="Picture 2" descr="Updated report">
            <a:extLst>
              <a:ext uri="{FF2B5EF4-FFF2-40B4-BE49-F238E27FC236}">
                <a16:creationId xmlns:a16="http://schemas.microsoft.com/office/drawing/2014/main" id="{E88C132E-129E-3CF8-3867-8EB684427E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99" b="14233"/>
          <a:stretch>
            <a:fillRect/>
          </a:stretch>
        </p:blipFill>
        <p:spPr bwMode="auto">
          <a:xfrm>
            <a:off x="6785913" y="2387326"/>
            <a:ext cx="4733609" cy="40045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erial view of parked aeroplane">
            <a:extLst>
              <a:ext uri="{FF2B5EF4-FFF2-40B4-BE49-F238E27FC236}">
                <a16:creationId xmlns:a16="http://schemas.microsoft.com/office/drawing/2014/main" id="{C9BB13B0-CE60-13BA-A2C1-151A797F1D03}"/>
              </a:ext>
            </a:extLst>
          </p:cNvPr>
          <p:cNvPicPr>
            <a:picLocks noChangeAspect="1"/>
          </p:cNvPicPr>
          <p:nvPr/>
        </p:nvPicPr>
        <p:blipFill>
          <a:blip r:embed="rId4"/>
          <a:srcRect l="1530" r="24721" b="3"/>
          <a:stretch>
            <a:fillRect/>
          </a:stretch>
        </p:blipFill>
        <p:spPr>
          <a:xfrm>
            <a:off x="590732" y="2412040"/>
            <a:ext cx="4733609" cy="4004532"/>
          </a:xfrm>
          <a:prstGeom prst="rect">
            <a:avLst/>
          </a:prstGeom>
          <a:noFill/>
        </p:spPr>
      </p:pic>
    </p:spTree>
    <p:extLst>
      <p:ext uri="{BB962C8B-B14F-4D97-AF65-F5344CB8AC3E}">
        <p14:creationId xmlns:p14="http://schemas.microsoft.com/office/powerpoint/2010/main" val="419209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blinds(horizontal)">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BEA342F-2B4E-E11F-680B-674081B05E17}"/>
              </a:ext>
            </a:extLst>
          </p:cNvPr>
          <p:cNvSpPr>
            <a:spLocks noGrp="1"/>
          </p:cNvSpPr>
          <p:nvPr>
            <p:ph type="title"/>
          </p:nvPr>
        </p:nvSpPr>
        <p:spPr>
          <a:xfrm>
            <a:off x="433473" y="833240"/>
            <a:ext cx="5211677" cy="900000"/>
          </a:xfrm>
        </p:spPr>
        <p:txBody>
          <a:bodyPr>
            <a:noAutofit/>
          </a:bodyPr>
          <a:lstStyle/>
          <a:p>
            <a:pPr marL="0" indent="0" algn="ctr"/>
            <a:r>
              <a:rPr lang="en-GB" dirty="0"/>
              <a:t>Motivation</a:t>
            </a:r>
            <a:br>
              <a:rPr lang="en-GB" sz="2800" dirty="0">
                <a:latin typeface="Georgia" panose="02040502050405020303" pitchFamily="18" charset="0"/>
              </a:rPr>
            </a:br>
            <a:br>
              <a:rPr lang="en-GB" sz="2800" dirty="0"/>
            </a:br>
            <a:r>
              <a:rPr lang="en-GB" sz="2800" dirty="0"/>
              <a:t>Decarbonising passenger and freight transport remains a</a:t>
            </a:r>
            <a:br>
              <a:rPr lang="en-GB" sz="2800" dirty="0"/>
            </a:br>
            <a:r>
              <a:rPr lang="en-GB" sz="2800" dirty="0"/>
              <a:t>key priority</a:t>
            </a:r>
            <a:br>
              <a:rPr lang="en-GB" sz="2800" dirty="0"/>
            </a:br>
            <a:endParaRPr lang="en-US" sz="2800" dirty="0">
              <a:latin typeface="Georgia" panose="02040502050405020303" pitchFamily="18" charset="0"/>
            </a:endParaRPr>
          </a:p>
        </p:txBody>
      </p:sp>
      <p:sp>
        <p:nvSpPr>
          <p:cNvPr id="3" name="Content Placeholder 2">
            <a:extLst>
              <a:ext uri="{FF2B5EF4-FFF2-40B4-BE49-F238E27FC236}">
                <a16:creationId xmlns:a16="http://schemas.microsoft.com/office/drawing/2014/main" id="{6E02CBDC-1A5D-6193-D232-0DA1903079FB}"/>
              </a:ext>
            </a:extLst>
          </p:cNvPr>
          <p:cNvSpPr>
            <a:spLocks noGrp="1"/>
          </p:cNvSpPr>
          <p:nvPr>
            <p:ph idx="1"/>
          </p:nvPr>
        </p:nvSpPr>
        <p:spPr>
          <a:xfrm>
            <a:off x="336024" y="3273169"/>
            <a:ext cx="5531229" cy="2469906"/>
          </a:xfrm>
        </p:spPr>
        <p:txBody>
          <a:bodyPr>
            <a:normAutofit/>
          </a:bodyPr>
          <a:lstStyle/>
          <a:p>
            <a:pPr marL="0" indent="0">
              <a:buNone/>
            </a:pPr>
            <a:endParaRPr lang="en-GB" sz="2400" dirty="0"/>
          </a:p>
          <a:p>
            <a:pPr marL="0" indent="0">
              <a:buNone/>
            </a:pPr>
            <a:r>
              <a:rPr lang="en-GB" sz="2400" dirty="0"/>
              <a:t>Total published emissions arising from UK transport will increase sharply as the UK has committed to include its share of international aviation emissions in its 6th carbon budget (2033-2037). </a:t>
            </a:r>
            <a:endParaRPr lang="en-US" sz="2400" dirty="0"/>
          </a:p>
        </p:txBody>
      </p:sp>
      <p:sp>
        <p:nvSpPr>
          <p:cNvPr id="7" name="Content Placeholder 6">
            <a:extLst>
              <a:ext uri="{FF2B5EF4-FFF2-40B4-BE49-F238E27FC236}">
                <a16:creationId xmlns:a16="http://schemas.microsoft.com/office/drawing/2014/main" id="{D98B9618-C038-E206-929F-053B21FC99BB}"/>
              </a:ext>
            </a:extLst>
          </p:cNvPr>
          <p:cNvSpPr>
            <a:spLocks noGrp="1"/>
          </p:cNvSpPr>
          <p:nvPr>
            <p:ph idx="13"/>
          </p:nvPr>
        </p:nvSpPr>
        <p:spPr/>
        <p:txBody>
          <a:bodyPr/>
          <a:lstStyle/>
          <a:p>
            <a:r>
              <a:rPr lang="en-US" sz="4800" dirty="0">
                <a:latin typeface="Georgia" panose="02040502050405020303" pitchFamily="18" charset="0"/>
              </a:rPr>
              <a:t>80%</a:t>
            </a:r>
          </a:p>
        </p:txBody>
      </p:sp>
      <p:sp>
        <p:nvSpPr>
          <p:cNvPr id="6" name="Content Placeholder 5">
            <a:extLst>
              <a:ext uri="{FF2B5EF4-FFF2-40B4-BE49-F238E27FC236}">
                <a16:creationId xmlns:a16="http://schemas.microsoft.com/office/drawing/2014/main" id="{307B9DEC-E7D9-8073-F0E5-BBF79316C8C1}"/>
              </a:ext>
            </a:extLst>
          </p:cNvPr>
          <p:cNvSpPr>
            <a:spLocks noGrp="1"/>
          </p:cNvSpPr>
          <p:nvPr>
            <p:ph idx="12"/>
          </p:nvPr>
        </p:nvSpPr>
        <p:spPr>
          <a:xfrm>
            <a:off x="6324748" y="1683812"/>
            <a:ext cx="2471612" cy="1539929"/>
          </a:xfrm>
        </p:spPr>
        <p:txBody>
          <a:bodyPr>
            <a:noAutofit/>
          </a:bodyPr>
          <a:lstStyle/>
          <a:p>
            <a:r>
              <a:rPr lang="en-GB" sz="2200" dirty="0"/>
              <a:t>In 2008 the UK committed to GHG reduction by 2050 relative to 1990 levels</a:t>
            </a:r>
          </a:p>
          <a:p>
            <a:endParaRPr lang="en-US" sz="2200" dirty="0"/>
          </a:p>
        </p:txBody>
      </p:sp>
      <p:sp>
        <p:nvSpPr>
          <p:cNvPr id="9" name="Content Placeholder 8">
            <a:extLst>
              <a:ext uri="{FF2B5EF4-FFF2-40B4-BE49-F238E27FC236}">
                <a16:creationId xmlns:a16="http://schemas.microsoft.com/office/drawing/2014/main" id="{7AACCDB7-1D09-F318-80C6-6D103CBB8C9C}"/>
              </a:ext>
            </a:extLst>
          </p:cNvPr>
          <p:cNvSpPr>
            <a:spLocks noGrp="1"/>
          </p:cNvSpPr>
          <p:nvPr>
            <p:ph idx="15"/>
          </p:nvPr>
        </p:nvSpPr>
        <p:spPr>
          <a:xfrm>
            <a:off x="9377868" y="445364"/>
            <a:ext cx="2585532" cy="1082568"/>
          </a:xfrm>
        </p:spPr>
        <p:txBody>
          <a:bodyPr/>
          <a:lstStyle/>
          <a:p>
            <a:r>
              <a:rPr lang="en-US" sz="4000" dirty="0">
                <a:latin typeface="Georgia" panose="02040502050405020303" pitchFamily="18" charset="0"/>
              </a:rPr>
              <a:t>Net- Zero</a:t>
            </a:r>
          </a:p>
        </p:txBody>
      </p:sp>
      <p:sp>
        <p:nvSpPr>
          <p:cNvPr id="8" name="Content Placeholder 7">
            <a:extLst>
              <a:ext uri="{FF2B5EF4-FFF2-40B4-BE49-F238E27FC236}">
                <a16:creationId xmlns:a16="http://schemas.microsoft.com/office/drawing/2014/main" id="{D3E8C736-8434-C74C-DD42-3595BFB93D9D}"/>
              </a:ext>
            </a:extLst>
          </p:cNvPr>
          <p:cNvSpPr>
            <a:spLocks noGrp="1"/>
          </p:cNvSpPr>
          <p:nvPr>
            <p:ph idx="14"/>
          </p:nvPr>
        </p:nvSpPr>
        <p:spPr>
          <a:xfrm>
            <a:off x="9384365" y="1699386"/>
            <a:ext cx="2471612" cy="1082568"/>
          </a:xfrm>
        </p:spPr>
        <p:txBody>
          <a:bodyPr>
            <a:normAutofit fontScale="92500"/>
          </a:bodyPr>
          <a:lstStyle/>
          <a:p>
            <a:r>
              <a:rPr lang="en-GB" sz="2400" dirty="0"/>
              <a:t>In 2019 mandated to bring all GHG to net-zero by 2050 </a:t>
            </a:r>
            <a:endParaRPr lang="en-US" sz="2400" dirty="0"/>
          </a:p>
        </p:txBody>
      </p:sp>
      <p:sp>
        <p:nvSpPr>
          <p:cNvPr id="5" name="Content Placeholder 4">
            <a:extLst>
              <a:ext uri="{FF2B5EF4-FFF2-40B4-BE49-F238E27FC236}">
                <a16:creationId xmlns:a16="http://schemas.microsoft.com/office/drawing/2014/main" id="{4DD05C67-C1AB-0DFA-C1EE-0780909EB1DF}"/>
              </a:ext>
            </a:extLst>
          </p:cNvPr>
          <p:cNvSpPr>
            <a:spLocks noGrp="1"/>
          </p:cNvSpPr>
          <p:nvPr>
            <p:ph idx="11"/>
          </p:nvPr>
        </p:nvSpPr>
        <p:spPr/>
        <p:txBody>
          <a:bodyPr/>
          <a:lstStyle/>
          <a:p>
            <a:r>
              <a:rPr lang="en-US" dirty="0">
                <a:latin typeface="Georgia" panose="02040502050405020303" pitchFamily="18" charset="0"/>
              </a:rPr>
              <a:t>28%</a:t>
            </a:r>
          </a:p>
        </p:txBody>
      </p:sp>
      <p:sp>
        <p:nvSpPr>
          <p:cNvPr id="4" name="Content Placeholder 3">
            <a:extLst>
              <a:ext uri="{FF2B5EF4-FFF2-40B4-BE49-F238E27FC236}">
                <a16:creationId xmlns:a16="http://schemas.microsoft.com/office/drawing/2014/main" id="{00E9351C-5A8E-8FA8-62E9-17C067DA7DBC}"/>
              </a:ext>
            </a:extLst>
          </p:cNvPr>
          <p:cNvSpPr>
            <a:spLocks noGrp="1"/>
          </p:cNvSpPr>
          <p:nvPr>
            <p:ph idx="10"/>
          </p:nvPr>
        </p:nvSpPr>
        <p:spPr>
          <a:xfrm>
            <a:off x="6324748" y="5595650"/>
            <a:ext cx="5531229" cy="803563"/>
          </a:xfrm>
        </p:spPr>
        <p:txBody>
          <a:bodyPr/>
          <a:lstStyle/>
          <a:p>
            <a:r>
              <a:rPr lang="en-US" dirty="0"/>
              <a:t>GHG is related to the UK transport</a:t>
            </a:r>
          </a:p>
        </p:txBody>
      </p:sp>
      <p:sp>
        <p:nvSpPr>
          <p:cNvPr id="2" name="Slide Number Placeholder 1">
            <a:extLst>
              <a:ext uri="{FF2B5EF4-FFF2-40B4-BE49-F238E27FC236}">
                <a16:creationId xmlns:a16="http://schemas.microsoft.com/office/drawing/2014/main" id="{EB6253C1-F7B9-5931-DDBC-F3289D85D8F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EACED-CA5D-B048-836B-BF30EF0E914A}" type="slidenum">
              <a:rPr kumimoji="0" lang="en-US" sz="1200" b="0" i="0" u="none" strike="noStrike" kern="1200" cap="none" spc="0" normalizeH="0" baseline="0" noProof="0" smtClean="0">
                <a:ln>
                  <a:noFill/>
                </a:ln>
                <a:solidFill>
                  <a:srgbClr val="FCFBF8"/>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FCFBF8"/>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15134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080B79-82DC-6230-402E-E41A82BD0238}"/>
              </a:ext>
            </a:extLst>
          </p:cNvPr>
          <p:cNvSpPr>
            <a:spLocks noGrp="1"/>
          </p:cNvSpPr>
          <p:nvPr>
            <p:ph idx="1"/>
          </p:nvPr>
        </p:nvSpPr>
        <p:spPr>
          <a:xfrm>
            <a:off x="469053" y="1183002"/>
            <a:ext cx="8221639" cy="2204398"/>
          </a:xfrm>
        </p:spPr>
        <p:txBody>
          <a:bodyPr vert="horz" lIns="91440" tIns="45720" rIns="91440" bIns="45720" rtlCol="0">
            <a:noAutofit/>
          </a:bodyPr>
          <a:lstStyle/>
          <a:p>
            <a:pPr>
              <a:buFont typeface="Arial" panose="020B0604020202020204" pitchFamily="34" charset="0"/>
              <a:buChar char="•"/>
            </a:pPr>
            <a:r>
              <a:rPr lang="en-GB" sz="2400" dirty="0">
                <a:solidFill>
                  <a:schemeClr val="tx1"/>
                </a:solidFill>
              </a:rPr>
              <a:t>EMA is the UK's busiest 'pure cargo airport' and second only to LHR for total cargo handled</a:t>
            </a:r>
          </a:p>
          <a:p>
            <a:pPr>
              <a:buFont typeface="Arial" panose="020B0604020202020204" pitchFamily="34" charset="0"/>
              <a:buChar char="•"/>
            </a:pPr>
            <a:r>
              <a:rPr lang="en-GB" sz="2400" dirty="0">
                <a:solidFill>
                  <a:schemeClr val="tx1"/>
                </a:solidFill>
              </a:rPr>
              <a:t>Major global hub for DHL, UPS, FedEx, and Royal Mail</a:t>
            </a:r>
          </a:p>
          <a:p>
            <a:pPr>
              <a:buFont typeface="Arial" panose="020B0604020202020204" pitchFamily="34" charset="0"/>
              <a:buChar char="•"/>
            </a:pPr>
            <a:r>
              <a:rPr lang="en-GB" sz="2400" dirty="0">
                <a:solidFill>
                  <a:schemeClr val="tx1"/>
                </a:solidFill>
              </a:rPr>
              <a:t>Key economic hub, supporting 6000+ jobs and £300m for the region </a:t>
            </a:r>
          </a:p>
          <a:p>
            <a:pPr marL="0" indent="0" fontAlgn="base">
              <a:buNone/>
            </a:pPr>
            <a:endParaRPr lang="en-US" sz="2400" dirty="0"/>
          </a:p>
          <a:p>
            <a:pPr marL="0" indent="0">
              <a:buNone/>
            </a:pPr>
            <a:endParaRPr lang="en-GB" sz="2400" dirty="0">
              <a:latin typeface="+mj-lt"/>
            </a:endParaRPr>
          </a:p>
        </p:txBody>
      </p:sp>
      <p:sp>
        <p:nvSpPr>
          <p:cNvPr id="5" name="Rectangle 4">
            <a:extLst>
              <a:ext uri="{FF2B5EF4-FFF2-40B4-BE49-F238E27FC236}">
                <a16:creationId xmlns:a16="http://schemas.microsoft.com/office/drawing/2014/main" id="{29E3B7CA-5C2E-5419-FF58-88E3496E7E26}"/>
              </a:ext>
            </a:extLst>
          </p:cNvPr>
          <p:cNvSpPr/>
          <p:nvPr/>
        </p:nvSpPr>
        <p:spPr>
          <a:xfrm>
            <a:off x="1074557" y="3670402"/>
            <a:ext cx="10077543" cy="870011"/>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10263B"/>
                </a:solidFill>
                <a:effectLst/>
                <a:uLnTx/>
                <a:uFillTx/>
                <a:latin typeface="Arial"/>
                <a:ea typeface="+mn-ea"/>
                <a:cs typeface="Arial"/>
              </a:rPr>
              <a:t>The current approach to decarbonising transport is fragmented, focusing on individual technical solutions!</a:t>
            </a:r>
            <a:endParaRPr kumimoji="0" lang="en-GB" sz="2400" b="0" i="0" u="none" strike="noStrike" kern="1200" cap="none" spc="0" normalizeH="0" baseline="0" noProof="0" dirty="0">
              <a:ln>
                <a:noFill/>
              </a:ln>
              <a:solidFill>
                <a:srgbClr val="10263B"/>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C7409ECB-EF30-605D-8410-CFBB1F270826}"/>
              </a:ext>
            </a:extLst>
          </p:cNvPr>
          <p:cNvSpPr/>
          <p:nvPr/>
        </p:nvSpPr>
        <p:spPr>
          <a:xfrm>
            <a:off x="1074557" y="4764506"/>
            <a:ext cx="10077543" cy="1797659"/>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10263B"/>
                </a:solidFill>
                <a:effectLst/>
                <a:uLnTx/>
                <a:uFillTx/>
                <a:latin typeface="Arial"/>
                <a:ea typeface="+mn-ea"/>
                <a:cs typeface="Arial"/>
              </a:rPr>
              <a:t>Focusing on this airport ecosystem is ideal as it is small enough to be studied in detail and, at the same time, has sufficiently diverse transport modes (air, road and rail at/around the airport) to shed essential insights on a wide range of energy and infrastructure issues on the way to achieving 2050 net-zero targets!</a:t>
            </a:r>
          </a:p>
        </p:txBody>
      </p:sp>
      <p:sp>
        <p:nvSpPr>
          <p:cNvPr id="9" name="Title 4">
            <a:extLst>
              <a:ext uri="{FF2B5EF4-FFF2-40B4-BE49-F238E27FC236}">
                <a16:creationId xmlns:a16="http://schemas.microsoft.com/office/drawing/2014/main" id="{C8D8C6C7-76AD-E15B-23FF-A67B9C67E5EF}"/>
              </a:ext>
            </a:extLst>
          </p:cNvPr>
          <p:cNvSpPr>
            <a:spLocks noGrp="1"/>
          </p:cNvSpPr>
          <p:nvPr>
            <p:ph type="title"/>
          </p:nvPr>
        </p:nvSpPr>
        <p:spPr>
          <a:xfrm>
            <a:off x="1325563" y="0"/>
            <a:ext cx="6508621" cy="900000"/>
          </a:xfrm>
        </p:spPr>
        <p:txBody>
          <a:bodyPr>
            <a:normAutofit/>
          </a:bodyPr>
          <a:lstStyle/>
          <a:p>
            <a:r>
              <a:rPr lang="en-US" dirty="0"/>
              <a:t>Context</a:t>
            </a:r>
          </a:p>
        </p:txBody>
      </p:sp>
      <p:pic>
        <p:nvPicPr>
          <p:cNvPr id="14" name="Picture 2">
            <a:extLst>
              <a:ext uri="{FF2B5EF4-FFF2-40B4-BE49-F238E27FC236}">
                <a16:creationId xmlns:a16="http://schemas.microsoft.com/office/drawing/2014/main" id="{85308A3A-B1E4-AFE2-F1FA-BA8C116FE5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19676" y="0"/>
            <a:ext cx="3644733" cy="3644733"/>
          </a:xfrm>
          <a:prstGeom prst="rect">
            <a:avLst/>
          </a:prstGeom>
          <a:solidFill>
            <a:srgbClr val="FFFFFF"/>
          </a:solidFill>
        </p:spPr>
      </p:pic>
    </p:spTree>
    <p:extLst>
      <p:ext uri="{BB962C8B-B14F-4D97-AF65-F5344CB8AC3E}">
        <p14:creationId xmlns:p14="http://schemas.microsoft.com/office/powerpoint/2010/main" val="29268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26FB-0FFF-763A-6234-833F45543E5D}"/>
              </a:ext>
            </a:extLst>
          </p:cNvPr>
          <p:cNvSpPr>
            <a:spLocks noGrp="1"/>
          </p:cNvSpPr>
          <p:nvPr>
            <p:ph type="title"/>
          </p:nvPr>
        </p:nvSpPr>
        <p:spPr>
          <a:xfrm>
            <a:off x="2266122" y="0"/>
            <a:ext cx="9011477" cy="1023730"/>
          </a:xfrm>
        </p:spPr>
        <p:txBody>
          <a:bodyPr anchor="t">
            <a:normAutofit/>
          </a:bodyPr>
          <a:lstStyle/>
          <a:p>
            <a:r>
              <a:rPr lang="en-GB" dirty="0"/>
              <a:t>Hydrogen Vally Development</a:t>
            </a:r>
          </a:p>
        </p:txBody>
      </p:sp>
      <p:sp>
        <p:nvSpPr>
          <p:cNvPr id="3" name="Content Placeholder 2">
            <a:extLst>
              <a:ext uri="{FF2B5EF4-FFF2-40B4-BE49-F238E27FC236}">
                <a16:creationId xmlns:a16="http://schemas.microsoft.com/office/drawing/2014/main" id="{CC2C26FE-54A9-C47C-9F72-FE5992BEA56D}"/>
              </a:ext>
            </a:extLst>
          </p:cNvPr>
          <p:cNvSpPr>
            <a:spLocks noGrp="1"/>
          </p:cNvSpPr>
          <p:nvPr>
            <p:ph sz="half" idx="1"/>
          </p:nvPr>
        </p:nvSpPr>
        <p:spPr>
          <a:xfrm>
            <a:off x="173422" y="1340069"/>
            <a:ext cx="6321972" cy="5060731"/>
          </a:xfrm>
        </p:spPr>
        <p:txBody>
          <a:bodyPr>
            <a:normAutofit fontScale="92500"/>
          </a:bodyPr>
          <a:lstStyle/>
          <a:p>
            <a:pPr marL="0" indent="0" algn="just">
              <a:buNone/>
            </a:pPr>
            <a:r>
              <a:rPr lang="en-GB" sz="2400" dirty="0"/>
              <a:t>Hydrogen Valley aims to build an end-to-end hydrogen supply chain across regions from renewable hydrogen production to distribution, storage and end use. </a:t>
            </a:r>
          </a:p>
          <a:p>
            <a:pPr marL="0" indent="0" algn="just">
              <a:buNone/>
            </a:pPr>
            <a:r>
              <a:rPr lang="en-GB" sz="2400" dirty="0"/>
              <a:t>The project will establish a cross-regional hydrogen corridor with shared storage sites, transport links and multiple refuelling hubs to ensure reliable, scalable distribution.</a:t>
            </a:r>
          </a:p>
          <a:p>
            <a:pPr marL="0" indent="0">
              <a:buNone/>
            </a:pPr>
            <a:endParaRPr lang="en-GB" sz="2400" dirty="0"/>
          </a:p>
          <a:p>
            <a:pPr marL="0" indent="0" algn="just">
              <a:buNone/>
            </a:pPr>
            <a:r>
              <a:rPr lang="en-GB" sz="2400" dirty="0"/>
              <a:t>Beyond physical assets, the proposal emphasises supply-chain ecosystem development: </a:t>
            </a:r>
          </a:p>
          <a:p>
            <a:pPr marL="0" indent="0" algn="just">
              <a:buNone/>
            </a:pPr>
            <a:r>
              <a:rPr lang="en-GB" sz="2400" dirty="0"/>
              <a:t>supporting SMEs, enabling technology adoption, building skills, engaging communities and shaping policy to create a stable, long-term market for hydrogen.</a:t>
            </a:r>
          </a:p>
        </p:txBody>
      </p:sp>
      <p:pic>
        <p:nvPicPr>
          <p:cNvPr id="4098" name="Picture 2" descr="FuelCellsWorks">
            <a:extLst>
              <a:ext uri="{FF2B5EF4-FFF2-40B4-BE49-F238E27FC236}">
                <a16:creationId xmlns:a16="http://schemas.microsoft.com/office/drawing/2014/main" id="{6382D1A8-EACC-8667-9B4B-DC0FBE24990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24000" y="2034882"/>
            <a:ext cx="5181600" cy="344576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3B83C934-EFAB-F523-41DC-8236DCBCBFF9}"/>
              </a:ext>
            </a:extLst>
          </p:cNvPr>
          <p:cNvSpPr>
            <a:spLocks noGrp="1"/>
          </p:cNvSpPr>
          <p:nvPr>
            <p:ph type="sldNum" sz="quarter" idx="4294967295"/>
          </p:nvPr>
        </p:nvSpPr>
        <p:spPr>
          <a:xfrm>
            <a:off x="11046660" y="6399213"/>
            <a:ext cx="719890" cy="197810"/>
          </a:xfrm>
        </p:spPr>
        <p:txBody>
          <a:bodyPr>
            <a:normAutofit/>
          </a:bodyPr>
          <a:lstStyle/>
          <a:p>
            <a:pPr>
              <a:spcAft>
                <a:spcPts val="600"/>
              </a:spcAft>
            </a:pPr>
            <a:fld id="{820EACED-CA5D-B048-836B-BF30EF0E914A}" type="slidenum">
              <a:rPr lang="en-US" smtClean="0"/>
              <a:pPr>
                <a:spcAft>
                  <a:spcPts val="600"/>
                </a:spcAft>
              </a:pPr>
              <a:t>6</a:t>
            </a:fld>
            <a:endParaRPr lang="en-US"/>
          </a:p>
        </p:txBody>
      </p:sp>
    </p:spTree>
    <p:extLst>
      <p:ext uri="{BB962C8B-B14F-4D97-AF65-F5344CB8AC3E}">
        <p14:creationId xmlns:p14="http://schemas.microsoft.com/office/powerpoint/2010/main" val="2342004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descr="Windmills">
            <a:extLst>
              <a:ext uri="{FF2B5EF4-FFF2-40B4-BE49-F238E27FC236}">
                <a16:creationId xmlns:a16="http://schemas.microsoft.com/office/drawing/2014/main" id="{5988923D-8E14-E5B5-6DC8-11455EC1F925}"/>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a:fillRect/>
          </a:stretch>
        </p:blipFill>
        <p:spPr>
          <a:xfrm>
            <a:off x="-3047" y="10"/>
            <a:ext cx="12191999" cy="6857990"/>
          </a:xfrm>
          <a:prstGeom prst="rect">
            <a:avLst/>
          </a:prstGeom>
        </p:spPr>
      </p:pic>
      <p:sp>
        <p:nvSpPr>
          <p:cNvPr id="3" name="Content Placeholder 2">
            <a:extLst>
              <a:ext uri="{FF2B5EF4-FFF2-40B4-BE49-F238E27FC236}">
                <a16:creationId xmlns:a16="http://schemas.microsoft.com/office/drawing/2014/main" id="{9137C2E3-6E95-21BE-3339-EA0541C6C0C8}"/>
              </a:ext>
            </a:extLst>
          </p:cNvPr>
          <p:cNvSpPr>
            <a:spLocks noGrp="1"/>
          </p:cNvSpPr>
          <p:nvPr>
            <p:ph type="ctrTitle"/>
          </p:nvPr>
        </p:nvSpPr>
        <p:spPr>
          <a:xfrm>
            <a:off x="150607" y="99219"/>
            <a:ext cx="11112649" cy="2198504"/>
          </a:xfrm>
        </p:spPr>
        <p:txBody>
          <a:bodyPr anchor="t">
            <a:normAutofit fontScale="90000"/>
          </a:bodyPr>
          <a:lstStyle/>
          <a:p>
            <a:pPr marL="0" indent="0">
              <a:buNone/>
            </a:pPr>
            <a:r>
              <a:rPr lang="en-GB" sz="5200" b="1" dirty="0">
                <a:solidFill>
                  <a:srgbClr val="FFFFFF"/>
                </a:solidFill>
              </a:rPr>
              <a:t>Green Hydrogen </a:t>
            </a:r>
            <a:r>
              <a:rPr lang="en-GB" sz="5200" b="1" dirty="0">
                <a:solidFill>
                  <a:schemeClr val="accent3"/>
                </a:solidFill>
              </a:rPr>
              <a:t>=</a:t>
            </a:r>
            <a:r>
              <a:rPr lang="en-GB" sz="5200" b="1" dirty="0">
                <a:solidFill>
                  <a:srgbClr val="FFFFFF"/>
                </a:solidFill>
              </a:rPr>
              <a:t> </a:t>
            </a:r>
            <a:br>
              <a:rPr lang="en-GB" sz="5200" b="1" dirty="0">
                <a:solidFill>
                  <a:srgbClr val="FFFFFF"/>
                </a:solidFill>
              </a:rPr>
            </a:br>
            <a:r>
              <a:rPr lang="en-GB" sz="5200" b="1" dirty="0">
                <a:solidFill>
                  <a:srgbClr val="FFFFFF"/>
                </a:solidFill>
              </a:rPr>
              <a:t>Renewable Electricity Stored as a Gas/Liquid</a:t>
            </a:r>
            <a:br>
              <a:rPr lang="en-GB" sz="5200" dirty="0">
                <a:solidFill>
                  <a:srgbClr val="FFFFFF"/>
                </a:solidFill>
              </a:rPr>
            </a:br>
            <a:endParaRPr lang="en-GB" sz="5200" dirty="0">
              <a:solidFill>
                <a:srgbClr val="FFFFFF"/>
              </a:solidFill>
            </a:endParaRPr>
          </a:p>
        </p:txBody>
      </p:sp>
      <p:sp>
        <p:nvSpPr>
          <p:cNvPr id="4" name="Slide Number Placeholder 3" hidden="1">
            <a:extLst>
              <a:ext uri="{FF2B5EF4-FFF2-40B4-BE49-F238E27FC236}">
                <a16:creationId xmlns:a16="http://schemas.microsoft.com/office/drawing/2014/main" id="{9A85420C-363D-549C-51DC-8071BB80552A}"/>
              </a:ext>
            </a:extLst>
          </p:cNvPr>
          <p:cNvSpPr>
            <a:spLocks noGrp="1"/>
          </p:cNvSpPr>
          <p:nvPr>
            <p:ph type="sldNum" sz="quarter" idx="4294967295"/>
          </p:nvPr>
        </p:nvSpPr>
        <p:spPr>
          <a:xfrm>
            <a:off x="11046660" y="6399212"/>
            <a:ext cx="719890" cy="197810"/>
          </a:xfrm>
        </p:spPr>
        <p:txBody>
          <a:bodyPr/>
          <a:lstStyle/>
          <a:p>
            <a:pPr>
              <a:spcAft>
                <a:spcPts val="600"/>
              </a:spcAft>
            </a:pPr>
            <a:fld id="{820EACED-CA5D-B048-836B-BF30EF0E914A}" type="slidenum">
              <a:rPr lang="en-US" smtClean="0"/>
              <a:pPr>
                <a:spcAft>
                  <a:spcPts val="600"/>
                </a:spcAft>
              </a:pPr>
              <a:t>7</a:t>
            </a:fld>
            <a:endParaRPr lang="en-US"/>
          </a:p>
        </p:txBody>
      </p:sp>
      <p:sp>
        <p:nvSpPr>
          <p:cNvPr id="8" name="TextBox 7">
            <a:extLst>
              <a:ext uri="{FF2B5EF4-FFF2-40B4-BE49-F238E27FC236}">
                <a16:creationId xmlns:a16="http://schemas.microsoft.com/office/drawing/2014/main" id="{C1A31623-52D2-E20D-AB23-3652CE71693C}"/>
              </a:ext>
            </a:extLst>
          </p:cNvPr>
          <p:cNvSpPr txBox="1"/>
          <p:nvPr/>
        </p:nvSpPr>
        <p:spPr>
          <a:xfrm>
            <a:off x="4272265" y="5828946"/>
            <a:ext cx="3641374" cy="646331"/>
          </a:xfrm>
          <a:prstGeom prst="rect">
            <a:avLst/>
          </a:prstGeom>
          <a:solidFill>
            <a:schemeClr val="accent3">
              <a:lumMod val="75000"/>
            </a:schemeClr>
          </a:solidFill>
        </p:spPr>
        <p:txBody>
          <a:bodyPr wrap="square">
            <a:spAutoFit/>
          </a:bodyPr>
          <a:lstStyle/>
          <a:p>
            <a:pPr algn="ctr"/>
            <a:r>
              <a:rPr lang="en-GB" sz="3600" dirty="0">
                <a:solidFill>
                  <a:srgbClr val="FFFFFF"/>
                </a:solidFill>
              </a:rPr>
              <a:t>⚡ → 💧 → H₂</a:t>
            </a:r>
            <a:endParaRPr lang="en-GB" sz="3600" dirty="0"/>
          </a:p>
        </p:txBody>
      </p:sp>
    </p:spTree>
    <p:extLst>
      <p:ext uri="{BB962C8B-B14F-4D97-AF65-F5344CB8AC3E}">
        <p14:creationId xmlns:p14="http://schemas.microsoft.com/office/powerpoint/2010/main" val="5439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A56C-5F4F-2BF2-B474-0F058B68EF71}"/>
              </a:ext>
            </a:extLst>
          </p:cNvPr>
          <p:cNvSpPr>
            <a:spLocks noGrp="1"/>
          </p:cNvSpPr>
          <p:nvPr>
            <p:ph type="title"/>
          </p:nvPr>
        </p:nvSpPr>
        <p:spPr/>
        <p:txBody>
          <a:bodyPr>
            <a:normAutofit fontScale="90000"/>
          </a:bodyPr>
          <a:lstStyle/>
          <a:p>
            <a:r>
              <a:rPr lang="en-GB" dirty="0"/>
              <a:t>Where hydrogen fits in the energy system</a:t>
            </a:r>
            <a:br>
              <a:rPr lang="en-GB" dirty="0"/>
            </a:br>
            <a:endParaRPr lang="en-GB" dirty="0"/>
          </a:p>
        </p:txBody>
      </p:sp>
      <p:sp>
        <p:nvSpPr>
          <p:cNvPr id="3" name="Content Placeholder 2">
            <a:extLst>
              <a:ext uri="{FF2B5EF4-FFF2-40B4-BE49-F238E27FC236}">
                <a16:creationId xmlns:a16="http://schemas.microsoft.com/office/drawing/2014/main" id="{8E331545-2ABB-ACDE-AB19-3D575E40F897}"/>
              </a:ext>
            </a:extLst>
          </p:cNvPr>
          <p:cNvSpPr>
            <a:spLocks noGrp="1"/>
          </p:cNvSpPr>
          <p:nvPr>
            <p:ph idx="1"/>
          </p:nvPr>
        </p:nvSpPr>
        <p:spPr/>
        <p:txBody>
          <a:bodyPr>
            <a:normAutofit fontScale="92500" lnSpcReduction="10000"/>
          </a:bodyPr>
          <a:lstStyle/>
          <a:p>
            <a:pPr marL="0" indent="0">
              <a:buNone/>
            </a:pPr>
            <a:r>
              <a:rPr lang="en-GB" b="1" dirty="0"/>
              <a:t>HARD TO DECARBONISE (need hydrogen as fuel or molecules)</a:t>
            </a:r>
          </a:p>
          <a:p>
            <a:pPr marL="0" indent="0">
              <a:buNone/>
            </a:pPr>
            <a:br>
              <a:rPr lang="en-GB" dirty="0"/>
            </a:br>
            <a:r>
              <a:rPr lang="en-GB" dirty="0"/>
              <a:t>These sectors </a:t>
            </a:r>
            <a:r>
              <a:rPr lang="en-GB" i="1" dirty="0"/>
              <a:t>cannot</a:t>
            </a:r>
            <a:r>
              <a:rPr lang="en-GB" dirty="0"/>
              <a:t> run on batteries because of weight, energy density, or chemical needs:</a:t>
            </a:r>
          </a:p>
          <a:p>
            <a:pPr marL="0" indent="0">
              <a:buNone/>
            </a:pPr>
            <a:endParaRPr lang="en-GB" dirty="0"/>
          </a:p>
          <a:p>
            <a:pPr marL="0" indent="0">
              <a:buNone/>
            </a:pPr>
            <a:r>
              <a:rPr lang="en-GB" sz="2400" dirty="0"/>
              <a:t>❌ Long-haul trucks (range + weight constraints)</a:t>
            </a:r>
          </a:p>
          <a:p>
            <a:pPr marL="0" indent="0">
              <a:buNone/>
            </a:pPr>
            <a:r>
              <a:rPr lang="en-GB" sz="2400" dirty="0"/>
              <a:t>❌ Shipping (replacement for bunker fuel)</a:t>
            </a:r>
          </a:p>
          <a:p>
            <a:pPr marL="0" indent="0">
              <a:buNone/>
            </a:pPr>
            <a:r>
              <a:rPr lang="en-GB" sz="2400" dirty="0"/>
              <a:t>❌ Aviation (very high energy density required)</a:t>
            </a:r>
          </a:p>
          <a:p>
            <a:pPr marL="0" indent="0">
              <a:buNone/>
            </a:pPr>
            <a:r>
              <a:rPr lang="en-GB" sz="2400" dirty="0"/>
              <a:t>❌ Steel (needs hydrogen as a chemical reductant)</a:t>
            </a:r>
          </a:p>
          <a:p>
            <a:pPr marL="0" indent="0">
              <a:buNone/>
            </a:pPr>
            <a:r>
              <a:rPr lang="en-GB" sz="2400" dirty="0"/>
              <a:t>❌ High-temperature heat (&gt;1000°C)</a:t>
            </a:r>
          </a:p>
          <a:p>
            <a:pPr marL="0" indent="0">
              <a:buNone/>
            </a:pPr>
            <a:endParaRPr lang="en-GB" dirty="0"/>
          </a:p>
          <a:p>
            <a:pPr marL="0" indent="0">
              <a:buNone/>
            </a:pPr>
            <a:r>
              <a:rPr lang="en-GB" dirty="0"/>
              <a:t>→ </a:t>
            </a:r>
            <a:r>
              <a:rPr lang="en-GB" b="1" dirty="0"/>
              <a:t>These sectors need hydrogen or hydrogen-derived fuels.</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3CC5C7FD-ACC6-464F-34B8-879F3846DBB7}"/>
              </a:ext>
            </a:extLst>
          </p:cNvPr>
          <p:cNvSpPr>
            <a:spLocks noGrp="1"/>
          </p:cNvSpPr>
          <p:nvPr>
            <p:ph type="sldNum" sz="quarter" idx="4"/>
          </p:nvPr>
        </p:nvSpPr>
        <p:spPr/>
        <p:txBody>
          <a:bodyPr/>
          <a:lstStyle/>
          <a:p>
            <a:fld id="{820EACED-CA5D-B048-836B-BF30EF0E914A}" type="slidenum">
              <a:rPr lang="en-US" smtClean="0"/>
              <a:pPr/>
              <a:t>8</a:t>
            </a:fld>
            <a:endParaRPr lang="en-US"/>
          </a:p>
        </p:txBody>
      </p:sp>
    </p:spTree>
    <p:extLst>
      <p:ext uri="{BB962C8B-B14F-4D97-AF65-F5344CB8AC3E}">
        <p14:creationId xmlns:p14="http://schemas.microsoft.com/office/powerpoint/2010/main" val="135668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9F3F-E9A7-EC72-704C-552318D1F8D4}"/>
              </a:ext>
            </a:extLst>
          </p:cNvPr>
          <p:cNvSpPr>
            <a:spLocks noGrp="1"/>
          </p:cNvSpPr>
          <p:nvPr>
            <p:ph type="title"/>
          </p:nvPr>
        </p:nvSpPr>
        <p:spPr/>
        <p:txBody>
          <a:bodyPr>
            <a:normAutofit fontScale="90000"/>
          </a:bodyPr>
          <a:lstStyle/>
          <a:p>
            <a:r>
              <a:rPr lang="en-GB" dirty="0"/>
              <a:t>Hydrogen isn't New, But Green Hydrogen is</a:t>
            </a:r>
            <a:br>
              <a:rPr lang="en-GB" dirty="0"/>
            </a:br>
            <a:endParaRPr lang="en-GB" dirty="0"/>
          </a:p>
        </p:txBody>
      </p:sp>
      <p:sp>
        <p:nvSpPr>
          <p:cNvPr id="4" name="Slide Number Placeholder 3">
            <a:extLst>
              <a:ext uri="{FF2B5EF4-FFF2-40B4-BE49-F238E27FC236}">
                <a16:creationId xmlns:a16="http://schemas.microsoft.com/office/drawing/2014/main" id="{6F051AF6-C28D-9353-DBA7-17B5D3763693}"/>
              </a:ext>
            </a:extLst>
          </p:cNvPr>
          <p:cNvSpPr>
            <a:spLocks noGrp="1"/>
          </p:cNvSpPr>
          <p:nvPr>
            <p:ph type="sldNum" sz="quarter" idx="4"/>
          </p:nvPr>
        </p:nvSpPr>
        <p:spPr/>
        <p:txBody>
          <a:bodyPr/>
          <a:lstStyle/>
          <a:p>
            <a:fld id="{820EACED-CA5D-B048-836B-BF30EF0E914A}" type="slidenum">
              <a:rPr lang="en-US" smtClean="0"/>
              <a:pPr/>
              <a:t>9</a:t>
            </a:fld>
            <a:endParaRPr lang="en-US"/>
          </a:p>
        </p:txBody>
      </p:sp>
      <p:pic>
        <p:nvPicPr>
          <p:cNvPr id="1028" name="Picture 4" descr="Classification of Hydrogen Production Methods and Environmental Impact -  Knowledge">
            <a:extLst>
              <a:ext uri="{FF2B5EF4-FFF2-40B4-BE49-F238E27FC236}">
                <a16:creationId xmlns:a16="http://schemas.microsoft.com/office/drawing/2014/main" id="{1A635672-DE30-4450-87F6-8A0B5544507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56215" y="900000"/>
            <a:ext cx="10061423" cy="48609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6737669-E958-8AB3-9DC4-1D1C6426B1FE}"/>
              </a:ext>
            </a:extLst>
          </p:cNvPr>
          <p:cNvSpPr txBox="1"/>
          <p:nvPr/>
        </p:nvSpPr>
        <p:spPr>
          <a:xfrm>
            <a:off x="751113" y="6001525"/>
            <a:ext cx="10671629" cy="646331"/>
          </a:xfrm>
          <a:prstGeom prst="rect">
            <a:avLst/>
          </a:prstGeom>
          <a:solidFill>
            <a:schemeClr val="accent3">
              <a:lumMod val="10000"/>
              <a:lumOff val="90000"/>
            </a:schemeClr>
          </a:solidFill>
          <a:ln>
            <a:solidFill>
              <a:srgbClr val="7030A0"/>
            </a:solidFill>
          </a:ln>
        </p:spPr>
        <p:txBody>
          <a:bodyPr wrap="square">
            <a:spAutoFit/>
          </a:bodyPr>
          <a:lstStyle/>
          <a:p>
            <a:pPr algn="ctr"/>
            <a:r>
              <a:rPr lang="en-GB" dirty="0"/>
              <a:t>95 million tons of hydrogen is produced annually today, but 95% is grey. </a:t>
            </a:r>
          </a:p>
          <a:p>
            <a:pPr algn="ctr"/>
            <a:r>
              <a:rPr lang="en-GB" dirty="0"/>
              <a:t>The challenge is the green premium.</a:t>
            </a:r>
          </a:p>
        </p:txBody>
      </p:sp>
    </p:spTree>
    <p:extLst>
      <p:ext uri="{BB962C8B-B14F-4D97-AF65-F5344CB8AC3E}">
        <p14:creationId xmlns:p14="http://schemas.microsoft.com/office/powerpoint/2010/main" val="3647832108"/>
      </p:ext>
    </p:extLst>
  </p:cSld>
  <p:clrMapOvr>
    <a:masterClrMapping/>
  </p:clrMapOvr>
</p:sld>
</file>

<file path=ppt/theme/theme1.xml><?xml version="1.0" encoding="utf-8"?>
<a:theme xmlns:a="http://schemas.openxmlformats.org/drawingml/2006/main" name="2_Office Theme">
  <a:themeElements>
    <a:clrScheme name="Custom 9-Hyperlinkblue-CivicPurple">
      <a:dk1>
        <a:srgbClr val="10263B"/>
      </a:dk1>
      <a:lt1>
        <a:srgbClr val="FCFBF8"/>
      </a:lt1>
      <a:dk2>
        <a:srgbClr val="405161"/>
      </a:dk2>
      <a:lt2>
        <a:srgbClr val="F3F3F5"/>
      </a:lt2>
      <a:accent1>
        <a:srgbClr val="707D89"/>
      </a:accent1>
      <a:accent2>
        <a:srgbClr val="9FA8B1"/>
      </a:accent2>
      <a:accent3>
        <a:srgbClr val="005F36"/>
      </a:accent3>
      <a:accent4>
        <a:srgbClr val="92D400"/>
      </a:accent4>
      <a:accent5>
        <a:srgbClr val="37B3B0"/>
      </a:accent5>
      <a:accent6>
        <a:srgbClr val="009BC1"/>
      </a:accent6>
      <a:hlink>
        <a:srgbClr val="0061FF"/>
      </a:hlink>
      <a:folHlink>
        <a:srgbClr val="94579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6117</TotalTime>
  <Words>1602</Words>
  <Application>Microsoft Macintosh PowerPoint</Application>
  <PresentationFormat>Widescreen</PresentationFormat>
  <Paragraphs>180</Paragraphs>
  <Slides>29</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Arial</vt:lpstr>
      <vt:lpstr>Georgia</vt:lpstr>
      <vt:lpstr>Wingdings</vt:lpstr>
      <vt:lpstr>2_Office Theme</vt:lpstr>
      <vt:lpstr> Building Supply Chains That Don't Exist Yet! </vt:lpstr>
      <vt:lpstr>Learning Objectives</vt:lpstr>
      <vt:lpstr>Real Projects Shaping my Interest in Emerging Supply Chains</vt:lpstr>
      <vt:lpstr>Motivation  Decarbonising passenger and freight transport remains a key priority </vt:lpstr>
      <vt:lpstr>Context</vt:lpstr>
      <vt:lpstr>Hydrogen Vally Development</vt:lpstr>
      <vt:lpstr>Green Hydrogen =  Renewable Electricity Stored as a Gas/Liquid </vt:lpstr>
      <vt:lpstr>Where hydrogen fits in the energy system </vt:lpstr>
      <vt:lpstr>Hydrogen isn't New, But Green Hydrogen is </vt:lpstr>
      <vt:lpstr>Why Now?   Three Forces Creating Momentum </vt:lpstr>
      <vt:lpstr>Three Questions that Define the Challenge </vt:lpstr>
      <vt:lpstr>WHAT IS GREEN HYDROGEN SUPPLY CHAIN?</vt:lpstr>
      <vt:lpstr>Simplified Green Hydrogen Supply Chain</vt:lpstr>
      <vt:lpstr>PowerPoint Presentation</vt:lpstr>
      <vt:lpstr>PowerPoint Presentation</vt:lpstr>
      <vt:lpstr>PowerPoint Presentation</vt:lpstr>
      <vt:lpstr>PowerPoint Presentation</vt:lpstr>
      <vt:lpstr>PowerPoint Presentation</vt:lpstr>
      <vt:lpstr>PowerPoint Presentation</vt:lpstr>
      <vt:lpstr>What Shapes a Green Hydrogen Supply Chain?</vt:lpstr>
      <vt:lpstr>Green Hydrogen Supply Chain Risk Factors</vt:lpstr>
      <vt:lpstr>Hydrogen Chicken-and-Egg Problem</vt:lpstr>
      <vt:lpstr>Opportunity and Challenge </vt:lpstr>
      <vt:lpstr>Why This Matters to You</vt:lpstr>
      <vt:lpstr>A Prototype for thinking about supply chains in an era of technological transformation</vt:lpstr>
      <vt:lpstr>The Invitation </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Nahid Yazdani (staff)</dc:creator>
  <cp:lastModifiedBy>Nahid Yazdani (staff)</cp:lastModifiedBy>
  <cp:revision>7</cp:revision>
  <dcterms:created xsi:type="dcterms:W3CDTF">2025-11-09T18:15:09Z</dcterms:created>
  <dcterms:modified xsi:type="dcterms:W3CDTF">2025-11-17T11:38:36Z</dcterms:modified>
</cp:coreProperties>
</file>